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83"/>
  </p:notesMasterIdLst>
  <p:sldIdLst>
    <p:sldId id="295" r:id="rId3"/>
    <p:sldId id="296" r:id="rId4"/>
    <p:sldId id="297" r:id="rId5"/>
    <p:sldId id="300" r:id="rId6"/>
    <p:sldId id="292" r:id="rId7"/>
    <p:sldId id="309" r:id="rId8"/>
    <p:sldId id="306" r:id="rId9"/>
    <p:sldId id="303" r:id="rId10"/>
    <p:sldId id="317" r:id="rId11"/>
    <p:sldId id="328" r:id="rId12"/>
    <p:sldId id="329" r:id="rId13"/>
    <p:sldId id="330" r:id="rId14"/>
    <p:sldId id="331" r:id="rId15"/>
    <p:sldId id="335" r:id="rId16"/>
    <p:sldId id="332" r:id="rId17"/>
    <p:sldId id="333" r:id="rId18"/>
    <p:sldId id="334" r:id="rId19"/>
    <p:sldId id="307" r:id="rId20"/>
    <p:sldId id="313" r:id="rId21"/>
    <p:sldId id="310" r:id="rId22"/>
    <p:sldId id="311" r:id="rId23"/>
    <p:sldId id="314" r:id="rId24"/>
    <p:sldId id="315" r:id="rId25"/>
    <p:sldId id="319" r:id="rId26"/>
    <p:sldId id="320" r:id="rId27"/>
    <p:sldId id="318" r:id="rId28"/>
    <p:sldId id="322" r:id="rId29"/>
    <p:sldId id="324" r:id="rId30"/>
    <p:sldId id="321" r:id="rId31"/>
    <p:sldId id="323" r:id="rId32"/>
    <p:sldId id="325" r:id="rId33"/>
    <p:sldId id="326" r:id="rId34"/>
    <p:sldId id="327" r:id="rId35"/>
    <p:sldId id="337" r:id="rId36"/>
    <p:sldId id="301" r:id="rId37"/>
    <p:sldId id="339" r:id="rId38"/>
    <p:sldId id="341" r:id="rId39"/>
    <p:sldId id="340" r:id="rId40"/>
    <p:sldId id="342" r:id="rId41"/>
    <p:sldId id="344" r:id="rId42"/>
    <p:sldId id="345" r:id="rId43"/>
    <p:sldId id="348" r:id="rId44"/>
    <p:sldId id="350" r:id="rId45"/>
    <p:sldId id="349" r:id="rId46"/>
    <p:sldId id="353" r:id="rId47"/>
    <p:sldId id="352" r:id="rId48"/>
    <p:sldId id="356" r:id="rId49"/>
    <p:sldId id="355" r:id="rId50"/>
    <p:sldId id="358" r:id="rId51"/>
    <p:sldId id="359" r:id="rId52"/>
    <p:sldId id="362" r:id="rId53"/>
    <p:sldId id="360" r:id="rId54"/>
    <p:sldId id="364" r:id="rId55"/>
    <p:sldId id="365" r:id="rId56"/>
    <p:sldId id="366" r:id="rId57"/>
    <p:sldId id="367" r:id="rId58"/>
    <p:sldId id="368" r:id="rId59"/>
    <p:sldId id="369" r:id="rId60"/>
    <p:sldId id="371" r:id="rId61"/>
    <p:sldId id="372" r:id="rId62"/>
    <p:sldId id="373" r:id="rId63"/>
    <p:sldId id="370" r:id="rId64"/>
    <p:sldId id="375" r:id="rId65"/>
    <p:sldId id="376" r:id="rId66"/>
    <p:sldId id="374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293" r:id="rId75"/>
    <p:sldId id="385" r:id="rId76"/>
    <p:sldId id="389" r:id="rId77"/>
    <p:sldId id="386" r:id="rId78"/>
    <p:sldId id="387" r:id="rId79"/>
    <p:sldId id="388" r:id="rId80"/>
    <p:sldId id="391" r:id="rId81"/>
    <p:sldId id="390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055"/>
    <a:srgbClr val="6DFEFB"/>
    <a:srgbClr val="FFFFC1"/>
    <a:srgbClr val="FF8585"/>
    <a:srgbClr val="4A113C"/>
    <a:srgbClr val="05DAE3"/>
    <a:srgbClr val="BC1055"/>
    <a:srgbClr val="CF2FA9"/>
    <a:srgbClr val="170E4A"/>
    <a:srgbClr val="0F0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1" autoAdjust="0"/>
    <p:restoredTop sz="96314" autoAdjust="0"/>
  </p:normalViewPr>
  <p:slideViewPr>
    <p:cSldViewPr snapToGrid="0" showGuides="1">
      <p:cViewPr varScale="1">
        <p:scale>
          <a:sx n="82" d="100"/>
          <a:sy n="82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6-13T07:37:04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31413 15108 0</inkml:trace>
  <inkml:trace contextRef="#ctx0" brushRef="#br0" timeOffset="18771">28793 13644 0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6-13T07:37:16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21241 10670 0</inkml:trace>
  <inkml:trace contextRef="#ctx0" brushRef="#br0" timeOffset="1640">22728 10859 0</inkml:trace>
  <inkml:trace contextRef="#ctx0" brushRef="#br0" timeOffset="3152">27023 8710 0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0F45A-6B47-490E-BE49-26700CD22D18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FF2E-82BB-4B4F-BD04-EE9D6BCA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5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1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8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8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1" y="-2036337"/>
            <a:ext cx="11551920" cy="10930674"/>
            <a:chOff x="748091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10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椭圆 72"/>
          <p:cNvSpPr/>
          <p:nvPr userDrawn="1"/>
        </p:nvSpPr>
        <p:spPr>
          <a:xfrm rot="176448">
            <a:off x="9025509" y="138002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176448">
            <a:off x="9406009" y="1504973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21361236">
            <a:off x="9340025" y="159339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9976448">
            <a:off x="8887479" y="182014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9976448">
            <a:off x="9248949" y="178117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561236">
            <a:off x="9217772" y="191007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2291856" flipH="1">
            <a:off x="9261908" y="166175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2291856" flipH="1">
            <a:off x="9035625" y="163507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2707068" flipH="1">
            <a:off x="9141833" y="174373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 userDrawn="1"/>
        </p:nvSpPr>
        <p:spPr>
          <a:xfrm rot="1234152">
            <a:off x="8820131" y="211883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34152">
            <a:off x="9074502" y="253012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34152">
            <a:off x="9147742" y="224177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18334152">
            <a:off x="9079704" y="235719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1234152">
            <a:off x="9084625" y="238933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 userDrawn="1"/>
        </p:nvSpPr>
        <p:spPr>
          <a:xfrm rot="502701">
            <a:off x="8987468" y="219635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1234152">
            <a:off x="9008508" y="2290276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21261684">
            <a:off x="9143607" y="212092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839080">
            <a:off x="9214472" y="2432854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18334152">
            <a:off x="9296488" y="209277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8334152">
            <a:off x="9240120" y="221809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6550902">
            <a:off x="8934339" y="236270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6550902">
            <a:off x="8866648" y="2731011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6135690">
            <a:off x="8876677" y="2672982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0466310" flipH="1">
            <a:off x="9233907" y="2749741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0881522" flipH="1">
            <a:off x="9083941" y="275667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/>
          <p:cNvSpPr/>
          <p:nvPr userDrawn="1"/>
        </p:nvSpPr>
        <p:spPr>
          <a:xfrm rot="9408606">
            <a:off x="8874405" y="218568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9408606">
            <a:off x="8453612" y="208478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9408606">
            <a:off x="8552758" y="2323473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4908606">
            <a:off x="8731328" y="227336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9408606">
            <a:off x="8548073" y="2195351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8677155">
            <a:off x="8699929" y="224542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9408606">
            <a:off x="8499061" y="2140602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7836138">
            <a:off x="8827019" y="247627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0013534">
            <a:off x="8527938" y="226791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4908606">
            <a:off x="8773895" y="26232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4908606">
            <a:off x="8727938" y="249378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17775658">
            <a:off x="8408241" y="2677274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7360446">
            <a:off x="8447089" y="2859874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76448">
            <a:off x="9428625" y="200844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176448">
            <a:off x="9809124" y="2133394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21361236">
            <a:off x="9743141" y="222181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 userDrawn="1"/>
        </p:nvSpPr>
        <p:spPr>
          <a:xfrm rot="19976448">
            <a:off x="9290595" y="244856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 userDrawn="1"/>
        </p:nvSpPr>
        <p:spPr>
          <a:xfrm rot="19976448">
            <a:off x="9652065" y="240959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 userDrawn="1"/>
        </p:nvSpPr>
        <p:spPr>
          <a:xfrm rot="19561236">
            <a:off x="9620888" y="253849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 userDrawn="1"/>
        </p:nvSpPr>
        <p:spPr>
          <a:xfrm rot="2291856" flipH="1">
            <a:off x="9438741" y="226349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 userDrawn="1"/>
        </p:nvSpPr>
        <p:spPr>
          <a:xfrm rot="2707068" flipH="1">
            <a:off x="9544949" y="237215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椭圆 118"/>
          <p:cNvSpPr/>
          <p:nvPr userDrawn="1"/>
        </p:nvSpPr>
        <p:spPr>
          <a:xfrm rot="1234152">
            <a:off x="9223247" y="27472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 userDrawn="1"/>
        </p:nvSpPr>
        <p:spPr>
          <a:xfrm rot="18334152">
            <a:off x="9482820" y="298561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 userDrawn="1"/>
        </p:nvSpPr>
        <p:spPr>
          <a:xfrm rot="502701">
            <a:off x="9390584" y="282477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 userDrawn="1"/>
        </p:nvSpPr>
        <p:spPr>
          <a:xfrm rot="21261684">
            <a:off x="9546723" y="274934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 userDrawn="1"/>
        </p:nvSpPr>
        <p:spPr>
          <a:xfrm rot="18334152">
            <a:off x="9699604" y="272119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 userDrawn="1"/>
        </p:nvSpPr>
        <p:spPr>
          <a:xfrm rot="18334152">
            <a:off x="9643235" y="284651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 flipH="1">
            <a:off x="611740" y="5074573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2474017" y="43073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 flipH="1">
            <a:off x="2832398" y="4700155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V="1">
            <a:off x="3413620" y="4250209"/>
            <a:ext cx="1581232" cy="421001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椭圆 10"/>
          <p:cNvSpPr/>
          <p:nvPr userDrawn="1"/>
        </p:nvSpPr>
        <p:spPr>
          <a:xfrm rot="20654048">
            <a:off x="3804166" y="2054452"/>
            <a:ext cx="2061663" cy="335780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椭圆 11"/>
          <p:cNvSpPr/>
          <p:nvPr userDrawn="1"/>
        </p:nvSpPr>
        <p:spPr>
          <a:xfrm rot="20654048">
            <a:off x="3935591" y="1861343"/>
            <a:ext cx="2061663" cy="36877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 userDrawn="1"/>
        </p:nvSpPr>
        <p:spPr>
          <a:xfrm rot="20654048">
            <a:off x="4125308" y="1610614"/>
            <a:ext cx="2061663" cy="4107729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 userDrawn="1"/>
        </p:nvSpPr>
        <p:spPr>
          <a:xfrm rot="20654048">
            <a:off x="4400549" y="1390850"/>
            <a:ext cx="2061663" cy="442541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 userDrawn="1"/>
        </p:nvSpPr>
        <p:spPr>
          <a:xfrm rot="20654048">
            <a:off x="4740740" y="1196695"/>
            <a:ext cx="2049316" cy="458982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 userDrawn="1"/>
        </p:nvSpPr>
        <p:spPr>
          <a:xfrm rot="20654048">
            <a:off x="5201944" y="1022883"/>
            <a:ext cx="1810770" cy="477536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 userDrawn="1"/>
        </p:nvSpPr>
        <p:spPr>
          <a:xfrm rot="20654048">
            <a:off x="5682551" y="989319"/>
            <a:ext cx="1550815" cy="461647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8" name="椭圆 17"/>
          <p:cNvSpPr/>
          <p:nvPr userDrawn="1"/>
        </p:nvSpPr>
        <p:spPr>
          <a:xfrm rot="20654048">
            <a:off x="6270405" y="1040757"/>
            <a:ext cx="1090142" cy="434575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9" name="椭圆 18"/>
          <p:cNvSpPr/>
          <p:nvPr userDrawn="1"/>
        </p:nvSpPr>
        <p:spPr>
          <a:xfrm rot="20654048">
            <a:off x="6798321" y="1152552"/>
            <a:ext cx="875308" cy="390236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0" name="椭圆 19"/>
          <p:cNvSpPr/>
          <p:nvPr userDrawn="1"/>
        </p:nvSpPr>
        <p:spPr>
          <a:xfrm rot="20654048">
            <a:off x="7386613" y="1380761"/>
            <a:ext cx="501365" cy="31924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 userDrawn="1"/>
        </p:nvSpPr>
        <p:spPr>
          <a:xfrm rot="20654048">
            <a:off x="7952908" y="1671367"/>
            <a:ext cx="185910" cy="238343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椭圆 21"/>
          <p:cNvSpPr/>
          <p:nvPr userDrawn="1"/>
        </p:nvSpPr>
        <p:spPr>
          <a:xfrm rot="20690346">
            <a:off x="8379461" y="2049453"/>
            <a:ext cx="89057" cy="13758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54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2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0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09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45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3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 useBgFill="1">
        <p:nvSpPr>
          <p:cNvPr id="12" name="椭圆 11"/>
          <p:cNvSpPr/>
          <p:nvPr/>
        </p:nvSpPr>
        <p:spPr>
          <a:xfrm rot="16154048">
            <a:off x="5004928" y="3325619"/>
            <a:ext cx="2262825" cy="67359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/>
        </p:nvSpPr>
        <p:spPr>
          <a:xfrm rot="16154048">
            <a:off x="5341015" y="2987542"/>
            <a:ext cx="1590648" cy="6340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/>
        </p:nvSpPr>
        <p:spPr>
          <a:xfrm rot="16154048">
            <a:off x="5497750" y="2676869"/>
            <a:ext cx="1277179" cy="569401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/>
        </p:nvSpPr>
        <p:spPr>
          <a:xfrm rot="16154048">
            <a:off x="5770564" y="2581288"/>
            <a:ext cx="731552" cy="465821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/>
        </p:nvSpPr>
        <p:spPr>
          <a:xfrm rot="16154048">
            <a:off x="6000707" y="2552684"/>
            <a:ext cx="271265" cy="347771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/>
        </p:nvSpPr>
        <p:spPr>
          <a:xfrm rot="16190346">
            <a:off x="6071368" y="2707345"/>
            <a:ext cx="129945" cy="20075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71998" y="647042"/>
            <a:ext cx="3048002" cy="3047486"/>
            <a:chOff x="4571998" y="647042"/>
            <a:chExt cx="3048002" cy="3047486"/>
          </a:xfrm>
        </p:grpSpPr>
        <p:sp>
          <p:nvSpPr>
            <p:cNvPr id="641" name="椭圆 640"/>
            <p:cNvSpPr/>
            <p:nvPr userDrawn="1"/>
          </p:nvSpPr>
          <p:spPr>
            <a:xfrm>
              <a:off x="4571998" y="647042"/>
              <a:ext cx="3048002" cy="3047486"/>
            </a:xfrm>
            <a:prstGeom prst="ellipse">
              <a:avLst/>
            </a:prstGeom>
            <a:gradFill flip="none" rotWithShape="1">
              <a:gsLst>
                <a:gs pos="56000">
                  <a:srgbClr val="05DAE3">
                    <a:alpha val="12000"/>
                  </a:srgbClr>
                </a:gs>
                <a:gs pos="24000">
                  <a:srgbClr val="05DAE3">
                    <a:alpha val="32000"/>
                  </a:srgbClr>
                </a:gs>
                <a:gs pos="82000">
                  <a:srgbClr val="05DAE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5120600" y="1165004"/>
              <a:ext cx="1950798" cy="1950468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53000">
                      <a:srgbClr val="0F0B32"/>
                    </a:gs>
                    <a:gs pos="72740">
                      <a:srgbClr val="0F0C33">
                        <a:alpha val="33000"/>
                      </a:srgbClr>
                    </a:gs>
                    <a:gs pos="83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1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53000">
                    <a:srgbClr val="0F0B32"/>
                  </a:gs>
                  <a:gs pos="72740">
                    <a:srgbClr val="0F0C33">
                      <a:alpha val="33000"/>
                    </a:srgbClr>
                  </a:gs>
                  <a:gs pos="83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5205972" y="1838276"/>
            <a:ext cx="1540467" cy="2438400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0467" h="2438400">
                <a:moveTo>
                  <a:pt x="530817" y="2438400"/>
                </a:moveTo>
                <a:cubicBezTo>
                  <a:pt x="1022942" y="2318543"/>
                  <a:pt x="1515067" y="2198687"/>
                  <a:pt x="1502367" y="2047875"/>
                </a:cubicBezTo>
                <a:cubicBezTo>
                  <a:pt x="1489667" y="1897063"/>
                  <a:pt x="459379" y="1720850"/>
                  <a:pt x="454617" y="1533525"/>
                </a:cubicBezTo>
                <a:cubicBezTo>
                  <a:pt x="449855" y="1346200"/>
                  <a:pt x="1548722" y="1102995"/>
                  <a:pt x="1473792" y="923925"/>
                </a:cubicBezTo>
                <a:cubicBezTo>
                  <a:pt x="1398862" y="744855"/>
                  <a:pt x="-97515" y="704533"/>
                  <a:pt x="5037" y="459105"/>
                </a:cubicBezTo>
                <a:cubicBezTo>
                  <a:pt x="107589" y="213677"/>
                  <a:pt x="1099142" y="15875"/>
                  <a:pt x="1540467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3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78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3" grpId="0"/>
      <p:bldP spid="744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文本框 1027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029" name="任意多边形 1028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89 w 1540639"/>
              <a:gd name="connsiteY0" fmla="*/ 2438400 h 2438400"/>
              <a:gd name="connsiteX1" fmla="*/ 1502539 w 1540639"/>
              <a:gd name="connsiteY1" fmla="*/ 2047875 h 2438400"/>
              <a:gd name="connsiteX2" fmla="*/ 768500 w 1540639"/>
              <a:gd name="connsiteY2" fmla="*/ 1509997 h 2438400"/>
              <a:gd name="connsiteX3" fmla="*/ 1473964 w 1540639"/>
              <a:gd name="connsiteY3" fmla="*/ 923925 h 2438400"/>
              <a:gd name="connsiteX4" fmla="*/ 5209 w 1540639"/>
              <a:gd name="connsiteY4" fmla="*/ 459105 h 2438400"/>
              <a:gd name="connsiteX5" fmla="*/ 1540639 w 1540639"/>
              <a:gd name="connsiteY5" fmla="*/ 0 h 2438400"/>
              <a:gd name="connsiteX0" fmla="*/ 530989 w 1590164"/>
              <a:gd name="connsiteY0" fmla="*/ 2438400 h 2438400"/>
              <a:gd name="connsiteX1" fmla="*/ 1588810 w 1590164"/>
              <a:gd name="connsiteY1" fmla="*/ 2094932 h 2438400"/>
              <a:gd name="connsiteX2" fmla="*/ 768500 w 1590164"/>
              <a:gd name="connsiteY2" fmla="*/ 1509997 h 2438400"/>
              <a:gd name="connsiteX3" fmla="*/ 1473964 w 1590164"/>
              <a:gd name="connsiteY3" fmla="*/ 923925 h 2438400"/>
              <a:gd name="connsiteX4" fmla="*/ 5209 w 1590164"/>
              <a:gd name="connsiteY4" fmla="*/ 459105 h 2438400"/>
              <a:gd name="connsiteX5" fmla="*/ 1540639 w 1590164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  <p:bldP spid="1028" grpId="0"/>
      <p:bldP spid="10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9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4" name="椭圆 163"/>
          <p:cNvSpPr/>
          <p:nvPr/>
        </p:nvSpPr>
        <p:spPr>
          <a:xfrm rot="20654048">
            <a:off x="4877880" y="2050873"/>
            <a:ext cx="1219631" cy="19863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5" name="椭圆 164"/>
          <p:cNvSpPr/>
          <p:nvPr/>
        </p:nvSpPr>
        <p:spPr>
          <a:xfrm rot="20654048">
            <a:off x="4955628" y="1936635"/>
            <a:ext cx="1219631" cy="218161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6" name="椭圆 165"/>
          <p:cNvSpPr/>
          <p:nvPr/>
        </p:nvSpPr>
        <p:spPr>
          <a:xfrm rot="20654048">
            <a:off x="5067860" y="1788309"/>
            <a:ext cx="1219631" cy="243003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7" name="椭圆 166"/>
          <p:cNvSpPr/>
          <p:nvPr/>
        </p:nvSpPr>
        <p:spPr>
          <a:xfrm rot="20654048">
            <a:off x="5230686" y="1658302"/>
            <a:ext cx="1219631" cy="2617972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8" name="椭圆 167"/>
          <p:cNvSpPr/>
          <p:nvPr/>
        </p:nvSpPr>
        <p:spPr>
          <a:xfrm rot="20654048">
            <a:off x="5431936" y="1543445"/>
            <a:ext cx="1212327" cy="271523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9" name="椭圆 168"/>
          <p:cNvSpPr/>
          <p:nvPr/>
        </p:nvSpPr>
        <p:spPr>
          <a:xfrm rot="20654048">
            <a:off x="5704773" y="1440622"/>
            <a:ext cx="1071209" cy="282499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0" name="椭圆 169"/>
          <p:cNvSpPr/>
          <p:nvPr/>
        </p:nvSpPr>
        <p:spPr>
          <a:xfrm rot="20654048">
            <a:off x="5989091" y="1420766"/>
            <a:ext cx="917425" cy="27309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1" name="椭圆 170"/>
          <p:cNvSpPr/>
          <p:nvPr/>
        </p:nvSpPr>
        <p:spPr>
          <a:xfrm rot="20654048">
            <a:off x="6336850" y="1451196"/>
            <a:ext cx="644902" cy="25708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2" name="椭圆 171"/>
          <p:cNvSpPr/>
          <p:nvPr/>
        </p:nvSpPr>
        <p:spPr>
          <a:xfrm rot="20654048">
            <a:off x="6649153" y="1517331"/>
            <a:ext cx="517811" cy="230854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3" name="椭圆 172"/>
          <p:cNvSpPr/>
          <p:nvPr/>
        </p:nvSpPr>
        <p:spPr>
          <a:xfrm rot="20654048">
            <a:off x="6997171" y="1652334"/>
            <a:ext cx="296596" cy="188859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4" name="椭圆 173"/>
          <p:cNvSpPr/>
          <p:nvPr/>
        </p:nvSpPr>
        <p:spPr>
          <a:xfrm rot="20654048">
            <a:off x="7332180" y="1824249"/>
            <a:ext cx="109980" cy="1409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5" name="椭圆 174"/>
          <p:cNvSpPr/>
          <p:nvPr/>
        </p:nvSpPr>
        <p:spPr>
          <a:xfrm rot="20690346">
            <a:off x="7584517" y="2047916"/>
            <a:ext cx="52684" cy="8139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1394372 h 2157590"/>
              <a:gd name="connsiteX1" fmla="*/ 4542504 w 13627510"/>
              <a:gd name="connsiteY1" fmla="*/ 8025 h 2157590"/>
              <a:gd name="connsiteX2" fmla="*/ 9085007 w 13627510"/>
              <a:gd name="connsiteY2" fmla="*/ 2043301 h 2157590"/>
              <a:gd name="connsiteX3" fmla="*/ 13627510 w 13627510"/>
              <a:gd name="connsiteY3" fmla="*/ 1689341 h 2157590"/>
              <a:gd name="connsiteX0" fmla="*/ 0 w 13627510"/>
              <a:gd name="connsiteY0" fmla="*/ 1523929 h 2296674"/>
              <a:gd name="connsiteX1" fmla="*/ 4615075 w 13627510"/>
              <a:gd name="connsiteY1" fmla="*/ 6954 h 2296674"/>
              <a:gd name="connsiteX2" fmla="*/ 9085007 w 13627510"/>
              <a:gd name="connsiteY2" fmla="*/ 2172858 h 2296674"/>
              <a:gd name="connsiteX3" fmla="*/ 13627510 w 13627510"/>
              <a:gd name="connsiteY3" fmla="*/ 1818898 h 2296674"/>
              <a:gd name="connsiteX0" fmla="*/ 0 w 13627510"/>
              <a:gd name="connsiteY0" fmla="*/ 1526208 h 2310611"/>
              <a:gd name="connsiteX1" fmla="*/ 4615075 w 13627510"/>
              <a:gd name="connsiteY1" fmla="*/ 9233 h 2310611"/>
              <a:gd name="connsiteX2" fmla="*/ 8896322 w 13627510"/>
              <a:gd name="connsiteY2" fmla="*/ 2189652 h 2310611"/>
              <a:gd name="connsiteX3" fmla="*/ 13627510 w 13627510"/>
              <a:gd name="connsiteY3" fmla="*/ 1821177 h 2310611"/>
              <a:gd name="connsiteX0" fmla="*/ 0 w 13627510"/>
              <a:gd name="connsiteY0" fmla="*/ 1526208 h 2323281"/>
              <a:gd name="connsiteX1" fmla="*/ 4615075 w 13627510"/>
              <a:gd name="connsiteY1" fmla="*/ 9233 h 2323281"/>
              <a:gd name="connsiteX2" fmla="*/ 8896322 w 13627510"/>
              <a:gd name="connsiteY2" fmla="*/ 2189652 h 2323281"/>
              <a:gd name="connsiteX3" fmla="*/ 13627510 w 13627510"/>
              <a:gd name="connsiteY3" fmla="*/ 1821177 h 232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1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6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8" grpId="1" animBg="1"/>
      <p:bldP spid="179" grpId="0" animBg="1"/>
      <p:bldP spid="179" grpId="1" animBg="1"/>
      <p:bldP spid="18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49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68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7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4877880" y="1420766"/>
            <a:ext cx="2759320" cy="2855508"/>
            <a:chOff x="3959121" y="1001486"/>
            <a:chExt cx="4664352" cy="4826948"/>
          </a:xfrm>
          <a:effectLst>
            <a:outerShdw dist="317500" dir="5400000" sx="90000" sy="-19000" rotWithShape="0">
              <a:prstClr val="black">
                <a:alpha val="16000"/>
              </a:prstClr>
            </a:outerShdw>
          </a:effectLst>
        </p:grpSpPr>
        <p:sp useBgFill="1">
          <p:nvSpPr>
            <p:cNvPr id="164" name="椭圆 163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5" name="椭圆 164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6" name="椭圆 165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7" name="椭圆 166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8" name="椭圆 167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9" name="椭圆 168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0" name="椭圆 169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1" name="椭圆 170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2" name="椭圆 171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3" name="椭圆 172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4" name="椭圆 173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5" name="椭圆 174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1394372 h 2157590"/>
              <a:gd name="connsiteX1" fmla="*/ 4542504 w 13627510"/>
              <a:gd name="connsiteY1" fmla="*/ 8025 h 2157590"/>
              <a:gd name="connsiteX2" fmla="*/ 9085007 w 13627510"/>
              <a:gd name="connsiteY2" fmla="*/ 2043301 h 2157590"/>
              <a:gd name="connsiteX3" fmla="*/ 13627510 w 13627510"/>
              <a:gd name="connsiteY3" fmla="*/ 1689341 h 2157590"/>
              <a:gd name="connsiteX0" fmla="*/ 0 w 13627510"/>
              <a:gd name="connsiteY0" fmla="*/ 1523929 h 2296674"/>
              <a:gd name="connsiteX1" fmla="*/ 4615075 w 13627510"/>
              <a:gd name="connsiteY1" fmla="*/ 6954 h 2296674"/>
              <a:gd name="connsiteX2" fmla="*/ 9085007 w 13627510"/>
              <a:gd name="connsiteY2" fmla="*/ 2172858 h 2296674"/>
              <a:gd name="connsiteX3" fmla="*/ 13627510 w 13627510"/>
              <a:gd name="connsiteY3" fmla="*/ 1818898 h 2296674"/>
              <a:gd name="connsiteX0" fmla="*/ 0 w 13627510"/>
              <a:gd name="connsiteY0" fmla="*/ 1526208 h 2310611"/>
              <a:gd name="connsiteX1" fmla="*/ 4615075 w 13627510"/>
              <a:gd name="connsiteY1" fmla="*/ 9233 h 2310611"/>
              <a:gd name="connsiteX2" fmla="*/ 8896322 w 13627510"/>
              <a:gd name="connsiteY2" fmla="*/ 2189652 h 2310611"/>
              <a:gd name="connsiteX3" fmla="*/ 13627510 w 13627510"/>
              <a:gd name="connsiteY3" fmla="*/ 1821177 h 2310611"/>
              <a:gd name="connsiteX0" fmla="*/ 0 w 13627510"/>
              <a:gd name="connsiteY0" fmla="*/ 1526208 h 2323281"/>
              <a:gd name="connsiteX1" fmla="*/ 4615075 w 13627510"/>
              <a:gd name="connsiteY1" fmla="*/ 9233 h 2323281"/>
              <a:gd name="connsiteX2" fmla="*/ 8896322 w 13627510"/>
              <a:gd name="connsiteY2" fmla="*/ 2189652 h 2323281"/>
              <a:gd name="connsiteX3" fmla="*/ 13627510 w 13627510"/>
              <a:gd name="connsiteY3" fmla="*/ 1821177 h 232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3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1565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组合 239"/>
          <p:cNvGrpSpPr/>
          <p:nvPr userDrawn="1"/>
        </p:nvGrpSpPr>
        <p:grpSpPr>
          <a:xfrm>
            <a:off x="-247650" y="-5118937"/>
            <a:ext cx="12992100" cy="11571374"/>
            <a:chOff x="1066800" y="-3956887"/>
            <a:chExt cx="10058400" cy="11571374"/>
          </a:xfrm>
        </p:grpSpPr>
        <p:sp useBgFill="1">
          <p:nvSpPr>
            <p:cNvPr id="241" name="菱形 240"/>
            <p:cNvSpPr/>
            <p:nvPr/>
          </p:nvSpPr>
          <p:spPr>
            <a:xfrm>
              <a:off x="1066800" y="-2443914"/>
              <a:ext cx="10058400" cy="10058401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2" name="菱形 241"/>
            <p:cNvSpPr/>
            <p:nvPr/>
          </p:nvSpPr>
          <p:spPr>
            <a:xfrm>
              <a:off x="1066802" y="-3200400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3" name="菱形 242"/>
            <p:cNvSpPr/>
            <p:nvPr/>
          </p:nvSpPr>
          <p:spPr>
            <a:xfrm>
              <a:off x="1066802" y="-3956887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 userDrawn="1"/>
        </p:nvGrpSpPr>
        <p:grpSpPr>
          <a:xfrm>
            <a:off x="472440" y="-1883937"/>
            <a:ext cx="11551920" cy="10930674"/>
            <a:chOff x="748090" y="-2524465"/>
            <a:chExt cx="20264284" cy="16144683"/>
          </a:xfrm>
        </p:grpSpPr>
        <p:grpSp>
          <p:nvGrpSpPr>
            <p:cNvPr id="245" name="组合 244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265" name="直接连接符 264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组合 245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247" name="直接连接符 24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组合 282"/>
          <p:cNvGrpSpPr/>
          <p:nvPr userDrawn="1"/>
        </p:nvGrpSpPr>
        <p:grpSpPr>
          <a:xfrm>
            <a:off x="557678" y="7851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284" name="组合 283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10" name="椭圆 7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椭圆 7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椭圆 7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椭圆 7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椭圆 7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5" name="组合 284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00" name="椭圆 69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90" name="椭圆 68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80" name="椭圆 67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287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70" name="椭圆 66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9" name="组合 288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0" name="椭圆 65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12" name="椭圆 4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290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02" name="椭圆 4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2" name="组合 29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92" name="椭圆 39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29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82" name="椭圆 38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2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72" name="椭圆 3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29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62" name="椭圆 36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29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52" name="椭圆 35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42" name="椭圆 34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32" name="椭圆 33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22" name="椭圆 32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12" name="椭圆 3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02" name="椭圆 3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776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74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0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898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>
              <a:rot lat="17390632" lon="0" rev="0"/>
            </a:camera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4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2570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-3110446" y="-3449690"/>
            <a:ext cx="6581442" cy="6877860"/>
            <a:chOff x="2768207" y="281354"/>
            <a:chExt cx="6008790" cy="6279416"/>
          </a:xfrm>
        </p:grpSpPr>
        <p:sp>
          <p:nvSpPr>
            <p:cNvPr id="88" name="Freeform 6"/>
            <p:cNvSpPr>
              <a:spLocks/>
            </p:cNvSpPr>
            <p:nvPr/>
          </p:nvSpPr>
          <p:spPr bwMode="auto">
            <a:xfrm rot="7105263">
              <a:off x="3140319" y="1104772"/>
              <a:ext cx="5264566" cy="46325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 rot="7673685">
              <a:off x="3106492" y="1075004"/>
              <a:ext cx="5332222" cy="469211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 rot="8242105">
              <a:off x="3072663" y="1045237"/>
              <a:ext cx="5399879" cy="47516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6"/>
            <p:cNvSpPr>
              <a:spLocks/>
            </p:cNvSpPr>
            <p:nvPr/>
          </p:nvSpPr>
          <p:spPr bwMode="auto">
            <a:xfrm rot="8810526">
              <a:off x="3038834" y="1015469"/>
              <a:ext cx="5467536" cy="481118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869692" y="822608"/>
              <a:ext cx="5805820" cy="5196909"/>
              <a:chOff x="2869692" y="822608"/>
              <a:chExt cx="5805820" cy="5196909"/>
            </a:xfrm>
          </p:grpSpPr>
          <p:sp>
            <p:nvSpPr>
              <p:cNvPr id="100" name="Freeform 6"/>
              <p:cNvSpPr>
                <a:spLocks/>
              </p:cNvSpPr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"/>
              <p:cNvSpPr>
                <a:spLocks/>
              </p:cNvSpPr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6"/>
              <p:cNvSpPr>
                <a:spLocks/>
              </p:cNvSpPr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>
                <a:spLocks/>
              </p:cNvSpPr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6"/>
              <p:cNvSpPr>
                <a:spLocks/>
              </p:cNvSpPr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6"/>
              <p:cNvSpPr>
                <a:spLocks/>
              </p:cNvSpPr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"/>
              <p:cNvSpPr>
                <a:spLocks/>
              </p:cNvSpPr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6"/>
              <p:cNvSpPr>
                <a:spLocks/>
              </p:cNvSpPr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"/>
              <p:cNvSpPr>
                <a:spLocks/>
              </p:cNvSpPr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6"/>
              <p:cNvSpPr>
                <a:spLocks/>
              </p:cNvSpPr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>
                <a:spLocks/>
              </p:cNvSpPr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>
                <a:spLocks/>
              </p:cNvSpPr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"/>
              <p:cNvSpPr>
                <a:spLocks/>
              </p:cNvSpPr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"/>
              <p:cNvSpPr>
                <a:spLocks/>
              </p:cNvSpPr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"/>
              <p:cNvSpPr>
                <a:spLocks/>
              </p:cNvSpPr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6"/>
              <p:cNvSpPr>
                <a:spLocks/>
              </p:cNvSpPr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3" name="Freeform 6"/>
            <p:cNvSpPr>
              <a:spLocks/>
            </p:cNvSpPr>
            <p:nvPr/>
          </p:nvSpPr>
          <p:spPr bwMode="auto">
            <a:xfrm rot="12221052">
              <a:off x="2835864" y="836865"/>
              <a:ext cx="5873477" cy="516839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 rot="12789474">
              <a:off x="2802036" y="807098"/>
              <a:ext cx="5941133" cy="5227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"/>
            <p:cNvSpPr>
              <a:spLocks/>
            </p:cNvSpPr>
            <p:nvPr/>
          </p:nvSpPr>
          <p:spPr bwMode="auto">
            <a:xfrm rot="13357896">
              <a:off x="2768207" y="777330"/>
              <a:ext cx="6008790" cy="528746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 rot="13926315">
              <a:off x="2734379" y="747563"/>
              <a:ext cx="6076446" cy="534700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 rot="14494737">
              <a:off x="2700551" y="717795"/>
              <a:ext cx="6144103" cy="54065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/>
            <p:cNvSpPr>
              <a:spLocks/>
            </p:cNvSpPr>
            <p:nvPr/>
          </p:nvSpPr>
          <p:spPr bwMode="auto">
            <a:xfrm rot="15063159">
              <a:off x="2666723" y="688028"/>
              <a:ext cx="6211759" cy="546606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 rot="15631578">
              <a:off x="2632894" y="658260"/>
              <a:ext cx="6279416" cy="55256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椭圆 167"/>
          <p:cNvSpPr/>
          <p:nvPr userDrawn="1"/>
        </p:nvSpPr>
        <p:spPr>
          <a:xfrm rot="5400000" flipV="1">
            <a:off x="-1149845" y="-1111170"/>
            <a:ext cx="2222340" cy="2222340"/>
          </a:xfrm>
          <a:prstGeom prst="ellipse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gradFill>
              <a:gsLst>
                <a:gs pos="0">
                  <a:srgbClr val="05DAE3"/>
                </a:gs>
                <a:gs pos="14000">
                  <a:srgbClr val="05DAE3">
                    <a:alpha val="49000"/>
                  </a:srgbClr>
                </a:gs>
                <a:gs pos="87000">
                  <a:srgbClr val="05DAE3">
                    <a:alpha val="49000"/>
                  </a:srgbClr>
                </a:gs>
                <a:gs pos="25000">
                  <a:srgbClr val="BB1055">
                    <a:alpha val="0"/>
                  </a:srgbClr>
                </a:gs>
                <a:gs pos="75000">
                  <a:srgbClr val="BB1055">
                    <a:alpha val="0"/>
                  </a:srgbClr>
                </a:gs>
                <a:gs pos="100000">
                  <a:srgbClr val="05DAE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509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33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/>
          <p:cNvGrpSpPr/>
          <p:nvPr userDrawn="1"/>
        </p:nvGrpSpPr>
        <p:grpSpPr>
          <a:xfrm>
            <a:off x="8387018" y="1380026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73" name="椭圆 7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椭圆 8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椭圆 9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611740" y="4250209"/>
            <a:ext cx="4383112" cy="1612786"/>
            <a:chOff x="-7176394" y="5545761"/>
            <a:chExt cx="4383112" cy="1612786"/>
          </a:xfrm>
        </p:grpSpPr>
        <p:cxnSp>
          <p:nvCxnSpPr>
            <p:cNvPr id="50" name="直接连接符 49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804166" y="989319"/>
            <a:ext cx="4664352" cy="4826948"/>
            <a:chOff x="3959121" y="1001486"/>
            <a:chExt cx="4664352" cy="4826948"/>
          </a:xfrm>
        </p:grpSpPr>
        <p:sp useBgFill="1">
          <p:nvSpPr>
            <p:cNvPr id="11" name="椭圆 10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2" name="椭圆 11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椭圆 17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9" name="椭圆 18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" name="椭圆 19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椭圆 20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椭圆 21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055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41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298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07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353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椭圆 640"/>
          <p:cNvSpPr/>
          <p:nvPr userDrawn="1"/>
        </p:nvSpPr>
        <p:spPr>
          <a:xfrm>
            <a:off x="4571998" y="647042"/>
            <a:ext cx="3048002" cy="3047486"/>
          </a:xfrm>
          <a:prstGeom prst="ellipse">
            <a:avLst/>
          </a:prstGeom>
          <a:gradFill flip="none" rotWithShape="1">
            <a:gsLst>
              <a:gs pos="56000">
                <a:srgbClr val="05DAE3">
                  <a:alpha val="12000"/>
                </a:srgbClr>
              </a:gs>
              <a:gs pos="24000">
                <a:srgbClr val="05DAE3">
                  <a:alpha val="32000"/>
                </a:srgbClr>
              </a:gs>
              <a:gs pos="82000">
                <a:srgbClr val="05DA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19" name="组合 18"/>
          <p:cNvGrpSpPr/>
          <p:nvPr userDrawn="1"/>
        </p:nvGrpSpPr>
        <p:grpSpPr>
          <a:xfrm>
            <a:off x="2768348" y="3646170"/>
            <a:ext cx="6735984" cy="4178853"/>
            <a:chOff x="3828104" y="3773004"/>
            <a:chExt cx="4616471" cy="2863955"/>
          </a:xfrm>
        </p:grpSpPr>
        <p:sp useBgFill="1">
          <p:nvSpPr>
            <p:cNvPr id="12" name="椭圆 11"/>
            <p:cNvSpPr/>
            <p:nvPr/>
          </p:nvSpPr>
          <p:spPr>
            <a:xfrm rot="16154048">
              <a:off x="5360932" y="355331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16154048">
              <a:off x="5591268" y="3321617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16154048">
              <a:off x="5698685" y="310869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16154048">
              <a:off x="5885657" y="3043193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16154048">
              <a:off x="6043384" y="3023589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16190346">
              <a:off x="6091811" y="3129585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20600" y="1165004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29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32" name="组合 631"/>
          <p:cNvGrpSpPr/>
          <p:nvPr userDrawn="1"/>
        </p:nvGrpSpPr>
        <p:grpSpPr>
          <a:xfrm flipH="1">
            <a:off x="5241139" y="2917731"/>
            <a:ext cx="862939" cy="1347362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33" name="椭圆 63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2" name="椭圆 64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椭圆 65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椭圆 67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5" name="组合 684"/>
          <p:cNvGrpSpPr/>
          <p:nvPr userDrawn="1"/>
        </p:nvGrpSpPr>
        <p:grpSpPr>
          <a:xfrm>
            <a:off x="6208037" y="2895965"/>
            <a:ext cx="1025453" cy="1408138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86" name="椭圆 68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椭圆 68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椭圆 69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椭圆 69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椭圆 69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椭圆 69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椭圆 69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椭圆 69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椭圆 70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椭圆 701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椭圆 70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椭圆 70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椭圆 70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椭圆 70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椭圆 70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椭圆 71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椭圆 71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椭圆 71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椭圆 71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椭圆 715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椭圆 71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椭圆 71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椭圆 71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椭圆 71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椭圆 72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椭圆 72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椭圆 72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椭圆 72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椭圆 72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椭圆 72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椭圆 72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椭圆 73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椭圆 73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89 w 1540639"/>
              <a:gd name="connsiteY0" fmla="*/ 2438400 h 2438400"/>
              <a:gd name="connsiteX1" fmla="*/ 1502539 w 1540639"/>
              <a:gd name="connsiteY1" fmla="*/ 2047875 h 2438400"/>
              <a:gd name="connsiteX2" fmla="*/ 768500 w 1540639"/>
              <a:gd name="connsiteY2" fmla="*/ 1509997 h 2438400"/>
              <a:gd name="connsiteX3" fmla="*/ 1473964 w 1540639"/>
              <a:gd name="connsiteY3" fmla="*/ 923925 h 2438400"/>
              <a:gd name="connsiteX4" fmla="*/ 5209 w 1540639"/>
              <a:gd name="connsiteY4" fmla="*/ 459105 h 2438400"/>
              <a:gd name="connsiteX5" fmla="*/ 1540639 w 1540639"/>
              <a:gd name="connsiteY5" fmla="*/ 0 h 2438400"/>
              <a:gd name="connsiteX0" fmla="*/ 530989 w 1590164"/>
              <a:gd name="connsiteY0" fmla="*/ 2438400 h 2438400"/>
              <a:gd name="connsiteX1" fmla="*/ 1588810 w 1590164"/>
              <a:gd name="connsiteY1" fmla="*/ 2094932 h 2438400"/>
              <a:gd name="connsiteX2" fmla="*/ 768500 w 1590164"/>
              <a:gd name="connsiteY2" fmla="*/ 1509997 h 2438400"/>
              <a:gd name="connsiteX3" fmla="*/ 1473964 w 1590164"/>
              <a:gd name="connsiteY3" fmla="*/ 923925 h 2438400"/>
              <a:gd name="connsiteX4" fmla="*/ 5209 w 1590164"/>
              <a:gd name="connsiteY4" fmla="*/ 459105 h 2438400"/>
              <a:gd name="connsiteX5" fmla="*/ 1540639 w 1590164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5" name="组合 744"/>
          <p:cNvGrpSpPr/>
          <p:nvPr userDrawn="1"/>
        </p:nvGrpSpPr>
        <p:grpSpPr>
          <a:xfrm rot="1084302">
            <a:off x="9823722" y="2318563"/>
            <a:ext cx="2608088" cy="788497"/>
            <a:chOff x="9589487" y="1450411"/>
            <a:chExt cx="2608088" cy="788497"/>
          </a:xfrm>
        </p:grpSpPr>
        <p:sp>
          <p:nvSpPr>
            <p:cNvPr id="746" name="椭圆 745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796" name="椭圆 795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椭圆 796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椭圆 797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椭圆 798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椭圆 799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椭圆 800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3" name="组合 762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785" name="椭圆 784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椭圆 791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3" name="椭圆 792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椭圆 793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椭圆 794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4" name="组合 763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781" name="椭圆 780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5" name="椭圆 764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7" name="组合 766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768" name="椭圆 767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5" name="椭圆 774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02" name="组合 801"/>
          <p:cNvGrpSpPr/>
          <p:nvPr userDrawn="1"/>
        </p:nvGrpSpPr>
        <p:grpSpPr>
          <a:xfrm rot="20515698" flipH="1">
            <a:off x="-179606" y="2353650"/>
            <a:ext cx="2608088" cy="788497"/>
            <a:chOff x="9589487" y="1450411"/>
            <a:chExt cx="2608088" cy="788497"/>
          </a:xfrm>
        </p:grpSpPr>
        <p:sp>
          <p:nvSpPr>
            <p:cNvPr id="803" name="椭圆 802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椭圆 807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椭圆 809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椭圆 811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椭圆 813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椭圆 814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椭圆 815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椭圆 816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9" name="组合 818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853" name="椭圆 85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0" name="组合 819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842" name="椭圆 841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0" name="椭圆 849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838" name="椭圆 837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2" name="椭圆 821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4" name="组合 823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825" name="椭圆 824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椭圆 829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椭圆 830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8" name="组合 957"/>
          <p:cNvGrpSpPr/>
          <p:nvPr userDrawn="1"/>
        </p:nvGrpSpPr>
        <p:grpSpPr>
          <a:xfrm rot="1093138" flipH="1">
            <a:off x="10201502" y="3462065"/>
            <a:ext cx="1790993" cy="1167906"/>
            <a:chOff x="10144682" y="3365687"/>
            <a:chExt cx="1790993" cy="1167906"/>
          </a:xfrm>
        </p:grpSpPr>
        <p:sp>
          <p:nvSpPr>
            <p:cNvPr id="916" name="椭圆 915"/>
            <p:cNvSpPr/>
            <p:nvPr userDrawn="1"/>
          </p:nvSpPr>
          <p:spPr>
            <a:xfrm rot="16567917" flipH="1">
              <a:off x="10189381" y="336543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 userDrawn="1"/>
          </p:nvSpPr>
          <p:spPr>
            <a:xfrm rot="16567917" flipH="1">
              <a:off x="10232573" y="3614003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 userDrawn="1"/>
          </p:nvSpPr>
          <p:spPr>
            <a:xfrm rot="16983129" flipH="1">
              <a:off x="10290060" y="3597230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 userDrawn="1"/>
          </p:nvSpPr>
          <p:spPr>
            <a:xfrm rot="18367917" flipH="1">
              <a:off x="10525067" y="333608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椭圆 919"/>
            <p:cNvSpPr/>
            <p:nvPr userDrawn="1"/>
          </p:nvSpPr>
          <p:spPr>
            <a:xfrm rot="18367917" flipH="1">
              <a:off x="10449831" y="3554304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椭圆 920"/>
            <p:cNvSpPr/>
            <p:nvPr userDrawn="1"/>
          </p:nvSpPr>
          <p:spPr>
            <a:xfrm rot="18783129" flipH="1">
              <a:off x="11860593" y="3378976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椭圆 921"/>
            <p:cNvSpPr/>
            <p:nvPr userDrawn="1"/>
          </p:nvSpPr>
          <p:spPr>
            <a:xfrm rot="14452509">
              <a:off x="11225294" y="3320988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椭圆 922"/>
            <p:cNvSpPr/>
            <p:nvPr userDrawn="1"/>
          </p:nvSpPr>
          <p:spPr>
            <a:xfrm rot="14037297">
              <a:off x="10412036" y="3505434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4" name="椭圆 923"/>
            <p:cNvSpPr/>
            <p:nvPr userDrawn="1"/>
          </p:nvSpPr>
          <p:spPr>
            <a:xfrm rot="15510213" flipH="1">
              <a:off x="10726613" y="3351893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 userDrawn="1"/>
          </p:nvSpPr>
          <p:spPr>
            <a:xfrm rot="15510213" flipH="1">
              <a:off x="10786114" y="355828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椭圆 925"/>
            <p:cNvSpPr/>
            <p:nvPr userDrawn="1"/>
          </p:nvSpPr>
          <p:spPr>
            <a:xfrm rot="16241664" flipH="1">
              <a:off x="10767806" y="345904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椭圆 926"/>
            <p:cNvSpPr/>
            <p:nvPr userDrawn="1"/>
          </p:nvSpPr>
          <p:spPr>
            <a:xfrm rot="15510213" flipH="1">
              <a:off x="10837030" y="3480395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椭圆 927"/>
            <p:cNvSpPr/>
            <p:nvPr userDrawn="1"/>
          </p:nvSpPr>
          <p:spPr>
            <a:xfrm rot="17082681" flipH="1">
              <a:off x="10700209" y="3539723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椭圆 928"/>
            <p:cNvSpPr/>
            <p:nvPr userDrawn="1"/>
          </p:nvSpPr>
          <p:spPr>
            <a:xfrm rot="20010213" flipH="1">
              <a:off x="10658925" y="363262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椭圆 929"/>
            <p:cNvSpPr/>
            <p:nvPr userDrawn="1"/>
          </p:nvSpPr>
          <p:spPr>
            <a:xfrm rot="20010213" flipH="1">
              <a:off x="10756102" y="361426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椭圆 930"/>
            <p:cNvSpPr/>
            <p:nvPr userDrawn="1"/>
          </p:nvSpPr>
          <p:spPr>
            <a:xfrm rot="7335759" flipH="1">
              <a:off x="10770559" y="339152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2" name="组合 931"/>
            <p:cNvGrpSpPr/>
            <p:nvPr userDrawn="1"/>
          </p:nvGrpSpPr>
          <p:grpSpPr>
            <a:xfrm rot="21000137" flipH="1">
              <a:off x="10939913" y="3527897"/>
              <a:ext cx="639819" cy="253634"/>
              <a:chOff x="10532127" y="1390185"/>
              <a:chExt cx="723329" cy="286738"/>
            </a:xfrm>
          </p:grpSpPr>
          <p:sp>
            <p:nvSpPr>
              <p:cNvPr id="933" name="椭圆 93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9" name="组合 938"/>
            <p:cNvGrpSpPr/>
            <p:nvPr userDrawn="1"/>
          </p:nvGrpSpPr>
          <p:grpSpPr>
            <a:xfrm rot="20515698" flipH="1">
              <a:off x="10290060" y="4025699"/>
              <a:ext cx="909258" cy="507894"/>
              <a:chOff x="10613016" y="1673985"/>
              <a:chExt cx="909258" cy="507894"/>
            </a:xfrm>
          </p:grpSpPr>
          <p:sp>
            <p:nvSpPr>
              <p:cNvPr id="940" name="椭圆 939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椭圆 943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椭圆 944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椭圆 945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椭圆 946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8" name="椭圆 947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椭圆 948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椭圆 949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1" name="组合 950"/>
            <p:cNvGrpSpPr/>
            <p:nvPr userDrawn="1"/>
          </p:nvGrpSpPr>
          <p:grpSpPr>
            <a:xfrm rot="21000137" flipH="1">
              <a:off x="10432214" y="3597194"/>
              <a:ext cx="641382" cy="213126"/>
              <a:chOff x="10044947" y="1450855"/>
              <a:chExt cx="725096" cy="240943"/>
            </a:xfrm>
          </p:grpSpPr>
          <p:sp>
            <p:nvSpPr>
              <p:cNvPr id="952" name="椭圆 951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椭圆 952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椭圆 953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椭圆 954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6" name="椭圆 955"/>
            <p:cNvSpPr/>
            <p:nvPr userDrawn="1"/>
          </p:nvSpPr>
          <p:spPr>
            <a:xfrm rot="16567917" flipH="1">
              <a:off x="10612516" y="367527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椭圆 956"/>
            <p:cNvSpPr/>
            <p:nvPr userDrawn="1"/>
          </p:nvSpPr>
          <p:spPr>
            <a:xfrm rot="18367917" flipH="1">
              <a:off x="10948201" y="364592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直接连接符 967"/>
          <p:cNvCxnSpPr/>
          <p:nvPr userDrawn="1"/>
        </p:nvCxnSpPr>
        <p:spPr>
          <a:xfrm flipH="1">
            <a:off x="7473990" y="2561160"/>
            <a:ext cx="320491" cy="453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接连接符 969"/>
          <p:cNvCxnSpPr/>
          <p:nvPr userDrawn="1"/>
        </p:nvCxnSpPr>
        <p:spPr>
          <a:xfrm flipH="1" flipV="1">
            <a:off x="7157093" y="3102332"/>
            <a:ext cx="380693" cy="862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直接连接符 971"/>
          <p:cNvCxnSpPr/>
          <p:nvPr userDrawn="1"/>
        </p:nvCxnSpPr>
        <p:spPr>
          <a:xfrm>
            <a:off x="4759617" y="1646180"/>
            <a:ext cx="135371" cy="636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直接连接符 973"/>
          <p:cNvCxnSpPr/>
          <p:nvPr userDrawn="1"/>
        </p:nvCxnSpPr>
        <p:spPr>
          <a:xfrm>
            <a:off x="4188621" y="2338926"/>
            <a:ext cx="365752" cy="5950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接连接符 981"/>
          <p:cNvCxnSpPr/>
          <p:nvPr userDrawn="1"/>
        </p:nvCxnSpPr>
        <p:spPr>
          <a:xfrm>
            <a:off x="4412681" y="1883428"/>
            <a:ext cx="280693" cy="1095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直接连接符 959"/>
          <p:cNvCxnSpPr/>
          <p:nvPr userDrawn="1"/>
        </p:nvCxnSpPr>
        <p:spPr>
          <a:xfrm flipH="1">
            <a:off x="7158114" y="1495605"/>
            <a:ext cx="239672" cy="1072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接连接符 961"/>
          <p:cNvCxnSpPr/>
          <p:nvPr userDrawn="1"/>
        </p:nvCxnSpPr>
        <p:spPr>
          <a:xfrm flipH="1">
            <a:off x="7081412" y="2264263"/>
            <a:ext cx="248362" cy="76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直接连接符 966"/>
          <p:cNvCxnSpPr/>
          <p:nvPr userDrawn="1"/>
        </p:nvCxnSpPr>
        <p:spPr>
          <a:xfrm flipV="1">
            <a:off x="4664366" y="2813058"/>
            <a:ext cx="124826" cy="7287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/>
          <p:cNvGrpSpPr/>
          <p:nvPr userDrawn="1"/>
        </p:nvGrpSpPr>
        <p:grpSpPr>
          <a:xfrm rot="10468752">
            <a:off x="4932958" y="2500956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1017" name="椭圆 1016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椭圆 1019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椭圆 1020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椭圆 1021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椭圆 1022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椭圆 1023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5" name="椭圆 1024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椭圆 1025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椭圆 1026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85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1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8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44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6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16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1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543220" cy="1923870"/>
          </a:xfrm>
          <a:prstGeom prst="rect">
            <a:avLst/>
          </a:prstGeom>
        </p:spPr>
      </p:pic>
      <p:sp>
        <p:nvSpPr>
          <p:cNvPr id="162" name="矩形 161"/>
          <p:cNvSpPr/>
          <p:nvPr userDrawn="1"/>
        </p:nvSpPr>
        <p:spPr>
          <a:xfrm>
            <a:off x="0" y="-357995"/>
            <a:ext cx="12312764" cy="692593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-493221" y="-4051618"/>
            <a:ext cx="13308981" cy="11473257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 rot="16200000">
            <a:off x="-3479353" y="-224236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6416000">
            <a:off x="-3477688" y="-24258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6632000">
            <a:off x="-3464503" y="-260895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848000">
            <a:off x="-3439847" y="-279083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7064000">
            <a:off x="-3403819" y="-29708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7280000">
            <a:off x="-3356564" y="-31481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7496000">
            <a:off x="-3298266" y="-33221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7712000">
            <a:off x="-3229154" y="-34922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7928000">
            <a:off x="-3149504" y="-365756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8144000">
            <a:off x="-3059627" y="-38175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8360000">
            <a:off x="-2959879" y="-397166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18576000">
            <a:off x="-2850657" y="-411916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8792000">
            <a:off x="-2732385" y="-425952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008000">
            <a:off x="-2510381" y="-4481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224000">
            <a:off x="-2370027" y="-45997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440000">
            <a:off x="-2222527" y="-470902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656000">
            <a:off x="-2068459" y="-48087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9872000">
            <a:off x="-1908431" y="-489864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088000">
            <a:off x="-1743077" y="-4978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20304000">
            <a:off x="-1573046" y="-504740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520000">
            <a:off x="-1399012" y="-510570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20736000">
            <a:off x="-1221662" y="-51529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20952000">
            <a:off x="-1041692" y="-518898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21168000">
            <a:off x="-859817" y="-521364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21384000">
            <a:off x="-676752" y="-522682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-493221" y="-522849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216000">
            <a:off x="-309947" y="-521863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432000">
            <a:off x="-127655" y="-519728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648000">
            <a:off x="52937" y="-516452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864000">
            <a:off x="231117" y="-51204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080000">
            <a:off x="406181" y="-50653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296000">
            <a:off x="577436" y="-499935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512000">
            <a:off x="744211" y="-492271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28000">
            <a:off x="905842" y="-483575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44000">
            <a:off x="1061695" y="-47388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2160000">
            <a:off x="1211154" y="-4632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2375999">
            <a:off x="1353627" y="-451659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592000">
            <a:off x="1488558" y="-43921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2808000">
            <a:off x="1697439" y="-43365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3024000">
            <a:off x="1820387" y="-41908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3240000">
            <a:off x="1933943" y="-40378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3455999">
            <a:off x="2037665" y="-38778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3672000">
            <a:off x="2131140" y="-3711782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3888000">
            <a:off x="2213998" y="-35401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4104000">
            <a:off x="2285918" y="-336361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4320000">
            <a:off x="2346611" y="-318292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4535999">
            <a:off x="2395839" y="-29987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4752000">
            <a:off x="2433407" y="-281191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4967999">
            <a:off x="2459168" y="-262306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184000">
            <a:off x="2473019" y="-243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5400000">
            <a:off x="2474906" y="-2242360"/>
            <a:ext cx="13308982" cy="11473260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5615999">
            <a:off x="2464822" y="-205202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5832000">
            <a:off x="2442807" y="-18626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6047999">
            <a:off x="2408948" y="-16751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6264000">
            <a:off x="2363376" y="-149003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6480000">
            <a:off x="2306274" y="-130818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6695999">
            <a:off x="2237865" y="-113027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6912000">
            <a:off x="2158419" y="-9570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7127999">
            <a:off x="2068254" y="-7890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7344000">
            <a:off x="1967720" y="-62714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7560000">
            <a:off x="1857216" y="-47184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7775999">
            <a:off x="1737180" y="-32378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7992000">
            <a:off x="1608082" y="-18355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8207999">
            <a:off x="1565589" y="-14105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8424000">
            <a:off x="1425360" y="-1196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8640000">
            <a:off x="1277299" y="10807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8855999">
            <a:off x="1121991" y="21857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072000">
            <a:off x="960053" y="31911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287999">
            <a:off x="792124" y="4092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9504000">
            <a:off x="618861" y="48872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等腰三角形 114"/>
          <p:cNvSpPr/>
          <p:nvPr/>
        </p:nvSpPr>
        <p:spPr>
          <a:xfrm rot="9720000">
            <a:off x="440954" y="55713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/>
          <p:cNvSpPr/>
          <p:nvPr/>
        </p:nvSpPr>
        <p:spPr>
          <a:xfrm rot="9935999">
            <a:off x="259102" y="61423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/>
          <p:cNvSpPr/>
          <p:nvPr/>
        </p:nvSpPr>
        <p:spPr>
          <a:xfrm rot="10151999">
            <a:off x="74024" y="65980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等腰三角形 117"/>
          <p:cNvSpPr/>
          <p:nvPr/>
        </p:nvSpPr>
        <p:spPr>
          <a:xfrm rot="10367999">
            <a:off x="-113550" y="6936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等腰三角形 118"/>
          <p:cNvSpPr/>
          <p:nvPr/>
        </p:nvSpPr>
        <p:spPr>
          <a:xfrm rot="10584000">
            <a:off x="-302882" y="71568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0800000">
            <a:off x="-493222" y="72576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FF8585"/>
                </a:gs>
                <a:gs pos="97070">
                  <a:srgbClr val="FF858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1016000">
            <a:off x="-683819" y="7238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等腰三角形 162"/>
          <p:cNvSpPr/>
          <p:nvPr/>
        </p:nvSpPr>
        <p:spPr>
          <a:xfrm rot="11231999">
            <a:off x="-873922" y="71002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等腰三角形 163"/>
          <p:cNvSpPr/>
          <p:nvPr/>
        </p:nvSpPr>
        <p:spPr>
          <a:xfrm rot="11447999">
            <a:off x="-1062779" y="68426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 rot="11664000">
            <a:off x="-1249649" y="64669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 rot="11880000">
            <a:off x="-1433787" y="59747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等腰三角形 166"/>
          <p:cNvSpPr/>
          <p:nvPr/>
        </p:nvSpPr>
        <p:spPr>
          <a:xfrm rot="12096000">
            <a:off x="-1614473" y="53677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12311999">
            <a:off x="-1790989" y="4648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2527999">
            <a:off x="-1962645" y="3820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等腰三角形 169"/>
          <p:cNvSpPr/>
          <p:nvPr/>
        </p:nvSpPr>
        <p:spPr>
          <a:xfrm rot="12744000">
            <a:off x="-2128757" y="288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等腰三角形 170"/>
          <p:cNvSpPr/>
          <p:nvPr/>
        </p:nvSpPr>
        <p:spPr>
          <a:xfrm rot="12960000">
            <a:off x="-2288672" y="18480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等腰三角形 171"/>
          <p:cNvSpPr/>
          <p:nvPr/>
        </p:nvSpPr>
        <p:spPr>
          <a:xfrm rot="13176000">
            <a:off x="-2441758" y="7124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等腰三角形 172"/>
          <p:cNvSpPr/>
          <p:nvPr/>
        </p:nvSpPr>
        <p:spPr>
          <a:xfrm rot="13391999">
            <a:off x="-2587412" y="-517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等腰三角形 173"/>
          <p:cNvSpPr/>
          <p:nvPr/>
        </p:nvSpPr>
        <p:spPr>
          <a:xfrm rot="13607999">
            <a:off x="-2643028" y="-260583"/>
            <a:ext cx="13308979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等腰三角形 174"/>
          <p:cNvSpPr/>
          <p:nvPr/>
        </p:nvSpPr>
        <p:spPr>
          <a:xfrm rot="13824000">
            <a:off x="-2767450" y="-3955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等腰三角形 175"/>
          <p:cNvSpPr/>
          <p:nvPr/>
        </p:nvSpPr>
        <p:spPr>
          <a:xfrm rot="14040000">
            <a:off x="-2883152" y="-53798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等腰三角形 176"/>
          <p:cNvSpPr/>
          <p:nvPr/>
        </p:nvSpPr>
        <p:spPr>
          <a:xfrm rot="14256000">
            <a:off x="-2989683" y="-687446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/>
          <p:cNvSpPr/>
          <p:nvPr/>
        </p:nvSpPr>
        <p:spPr>
          <a:xfrm rot="14471999">
            <a:off x="-3086617" y="-8432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等腰三角形 178"/>
          <p:cNvSpPr/>
          <p:nvPr/>
        </p:nvSpPr>
        <p:spPr>
          <a:xfrm rot="14687999">
            <a:off x="-3173575" y="-10049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/>
          <p:cNvSpPr/>
          <p:nvPr/>
        </p:nvSpPr>
        <p:spPr>
          <a:xfrm rot="14904000">
            <a:off x="-3250212" y="-1171703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/>
          <p:cNvSpPr/>
          <p:nvPr/>
        </p:nvSpPr>
        <p:spPr>
          <a:xfrm rot="15120000">
            <a:off x="-3316227" y="-134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/>
          <p:cNvSpPr/>
          <p:nvPr/>
        </p:nvSpPr>
        <p:spPr>
          <a:xfrm rot="15335999">
            <a:off x="-3371356" y="-151802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/>
          <p:cNvSpPr/>
          <p:nvPr/>
        </p:nvSpPr>
        <p:spPr>
          <a:xfrm rot="15551999">
            <a:off x="-3415386" y="-16962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等腰三角形 183"/>
          <p:cNvSpPr/>
          <p:nvPr/>
        </p:nvSpPr>
        <p:spPr>
          <a:xfrm rot="15767999">
            <a:off x="-3448139" y="-187679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/>
          <p:cNvSpPr/>
          <p:nvPr/>
        </p:nvSpPr>
        <p:spPr>
          <a:xfrm rot="15984000">
            <a:off x="-3469491" y="-205908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等腰三角形 185"/>
          <p:cNvSpPr/>
          <p:nvPr userDrawn="1"/>
        </p:nvSpPr>
        <p:spPr>
          <a:xfrm rot="10800000">
            <a:off x="5274742" y="2788098"/>
            <a:ext cx="1776525" cy="153148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57150">
            <a:gradFill flip="none" rotWithShape="1">
              <a:gsLst>
                <a:gs pos="0">
                  <a:schemeClr val="bg1"/>
                </a:gs>
                <a:gs pos="25000">
                  <a:srgbClr val="6DFEFB"/>
                </a:gs>
                <a:gs pos="50000">
                  <a:schemeClr val="bg1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8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3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3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3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3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3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3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3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3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3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3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3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69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3110446" y="-3449690"/>
            <a:ext cx="6581442" cy="6877860"/>
            <a:chOff x="-3110446" y="-3449690"/>
            <a:chExt cx="6581442" cy="6877860"/>
          </a:xfrm>
        </p:grpSpPr>
        <p:grpSp>
          <p:nvGrpSpPr>
            <p:cNvPr id="87" name="组合 86"/>
            <p:cNvGrpSpPr/>
            <p:nvPr userDrawn="1"/>
          </p:nvGrpSpPr>
          <p:grpSpPr>
            <a:xfrm>
              <a:off x="-3110446" y="-3449690"/>
              <a:ext cx="6581442" cy="6877860"/>
              <a:chOff x="2768207" y="281354"/>
              <a:chExt cx="6008790" cy="6279416"/>
            </a:xfrm>
          </p:grpSpPr>
          <p:sp>
            <p:nvSpPr>
              <p:cNvPr id="88" name="Freeform 6"/>
              <p:cNvSpPr>
                <a:spLocks/>
              </p:cNvSpPr>
              <p:nvPr/>
            </p:nvSpPr>
            <p:spPr bwMode="auto">
              <a:xfrm rot="7105263">
                <a:off x="3140319" y="1104772"/>
                <a:ext cx="5264566" cy="463258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>
                <a:spLocks/>
              </p:cNvSpPr>
              <p:nvPr/>
            </p:nvSpPr>
            <p:spPr bwMode="auto">
              <a:xfrm rot="7673685">
                <a:off x="3106492" y="1075004"/>
                <a:ext cx="5332222" cy="469211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>
                <a:spLocks/>
              </p:cNvSpPr>
              <p:nvPr/>
            </p:nvSpPr>
            <p:spPr bwMode="auto">
              <a:xfrm rot="8242105">
                <a:off x="3072663" y="1045237"/>
                <a:ext cx="5399879" cy="475165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6"/>
              <p:cNvSpPr>
                <a:spLocks/>
              </p:cNvSpPr>
              <p:nvPr/>
            </p:nvSpPr>
            <p:spPr bwMode="auto">
              <a:xfrm rot="8810526">
                <a:off x="3038834" y="1015469"/>
                <a:ext cx="5467536" cy="481118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869692" y="822608"/>
                <a:ext cx="5805820" cy="5196909"/>
                <a:chOff x="2869692" y="822608"/>
                <a:chExt cx="5805820" cy="5196909"/>
              </a:xfrm>
            </p:grpSpPr>
            <p:sp>
              <p:nvSpPr>
                <p:cNvPr id="100" name="Freeform 6"/>
                <p:cNvSpPr>
                  <a:spLocks/>
                </p:cNvSpPr>
                <p:nvPr/>
              </p:nvSpPr>
              <p:spPr bwMode="auto">
                <a:xfrm rot="16200000">
                  <a:off x="3884544" y="1759656"/>
                  <a:ext cx="3776117" cy="3322814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6"/>
                <p:cNvSpPr>
                  <a:spLocks/>
                </p:cNvSpPr>
                <p:nvPr/>
              </p:nvSpPr>
              <p:spPr bwMode="auto">
                <a:xfrm rot="16768421">
                  <a:off x="3850716" y="1729888"/>
                  <a:ext cx="3843773" cy="3382349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6"/>
                <p:cNvSpPr>
                  <a:spLocks/>
                </p:cNvSpPr>
                <p:nvPr/>
              </p:nvSpPr>
              <p:spPr bwMode="auto">
                <a:xfrm rot="17336842">
                  <a:off x="3816888" y="1700120"/>
                  <a:ext cx="3911430" cy="344188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>
                  <a:spLocks/>
                </p:cNvSpPr>
                <p:nvPr/>
              </p:nvSpPr>
              <p:spPr bwMode="auto">
                <a:xfrm rot="17905263">
                  <a:off x="3783059" y="1670353"/>
                  <a:ext cx="3979088" cy="3501418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6"/>
                <p:cNvSpPr>
                  <a:spLocks/>
                </p:cNvSpPr>
                <p:nvPr/>
              </p:nvSpPr>
              <p:spPr bwMode="auto">
                <a:xfrm rot="18473684">
                  <a:off x="3749230" y="1640585"/>
                  <a:ext cx="4046744" cy="356095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6"/>
                <p:cNvSpPr>
                  <a:spLocks/>
                </p:cNvSpPr>
                <p:nvPr/>
              </p:nvSpPr>
              <p:spPr bwMode="auto">
                <a:xfrm rot="19042105">
                  <a:off x="3715401" y="1610819"/>
                  <a:ext cx="4114402" cy="362048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6"/>
                <p:cNvSpPr>
                  <a:spLocks/>
                </p:cNvSpPr>
                <p:nvPr/>
              </p:nvSpPr>
              <p:spPr bwMode="auto">
                <a:xfrm rot="19610526">
                  <a:off x="3681574" y="1581051"/>
                  <a:ext cx="4182058" cy="368002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6"/>
                <p:cNvSpPr>
                  <a:spLocks/>
                </p:cNvSpPr>
                <p:nvPr/>
              </p:nvSpPr>
              <p:spPr bwMode="auto">
                <a:xfrm rot="20178947">
                  <a:off x="3647745" y="1551284"/>
                  <a:ext cx="4249715" cy="373955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>
                  <a:spLocks/>
                </p:cNvSpPr>
                <p:nvPr/>
              </p:nvSpPr>
              <p:spPr bwMode="auto">
                <a:xfrm rot="20747368">
                  <a:off x="3613916" y="1521516"/>
                  <a:ext cx="4317371" cy="379909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6"/>
                <p:cNvSpPr>
                  <a:spLocks/>
                </p:cNvSpPr>
                <p:nvPr/>
              </p:nvSpPr>
              <p:spPr bwMode="auto">
                <a:xfrm rot="21315790">
                  <a:off x="3580088" y="1491749"/>
                  <a:ext cx="4385029" cy="385862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>
                  <a:spLocks/>
                </p:cNvSpPr>
                <p:nvPr/>
              </p:nvSpPr>
              <p:spPr bwMode="auto">
                <a:xfrm rot="284211">
                  <a:off x="3546260" y="1461981"/>
                  <a:ext cx="4452685" cy="391816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6"/>
                <p:cNvSpPr>
                  <a:spLocks/>
                </p:cNvSpPr>
                <p:nvPr/>
              </p:nvSpPr>
              <p:spPr bwMode="auto">
                <a:xfrm rot="852632">
                  <a:off x="3512432" y="1432214"/>
                  <a:ext cx="4520342" cy="397769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6"/>
                <p:cNvSpPr>
                  <a:spLocks/>
                </p:cNvSpPr>
                <p:nvPr/>
              </p:nvSpPr>
              <p:spPr bwMode="auto">
                <a:xfrm rot="1421053">
                  <a:off x="3478603" y="1402446"/>
                  <a:ext cx="4587998" cy="403723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/>
                <p:cNvSpPr>
                  <a:spLocks/>
                </p:cNvSpPr>
                <p:nvPr/>
              </p:nvSpPr>
              <p:spPr bwMode="auto">
                <a:xfrm rot="1989474">
                  <a:off x="3444774" y="1372680"/>
                  <a:ext cx="4655655" cy="409676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6"/>
                <p:cNvSpPr>
                  <a:spLocks/>
                </p:cNvSpPr>
                <p:nvPr/>
              </p:nvSpPr>
              <p:spPr bwMode="auto">
                <a:xfrm rot="2557895">
                  <a:off x="3410947" y="1342912"/>
                  <a:ext cx="4723312" cy="415630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6"/>
                <p:cNvSpPr>
                  <a:spLocks/>
                </p:cNvSpPr>
                <p:nvPr/>
              </p:nvSpPr>
              <p:spPr bwMode="auto">
                <a:xfrm rot="3126316">
                  <a:off x="3377119" y="1313144"/>
                  <a:ext cx="4790968" cy="421583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6"/>
                <p:cNvSpPr>
                  <a:spLocks/>
                </p:cNvSpPr>
                <p:nvPr/>
              </p:nvSpPr>
              <p:spPr bwMode="auto">
                <a:xfrm rot="3694737">
                  <a:off x="3343290" y="1283376"/>
                  <a:ext cx="4858624" cy="427537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6"/>
                <p:cNvSpPr>
                  <a:spLocks/>
                </p:cNvSpPr>
                <p:nvPr/>
              </p:nvSpPr>
              <p:spPr bwMode="auto">
                <a:xfrm rot="4263158">
                  <a:off x="3309461" y="1253610"/>
                  <a:ext cx="4926282" cy="433490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6"/>
                <p:cNvSpPr>
                  <a:spLocks/>
                </p:cNvSpPr>
                <p:nvPr/>
              </p:nvSpPr>
              <p:spPr bwMode="auto">
                <a:xfrm rot="4831579">
                  <a:off x="3275634" y="1223842"/>
                  <a:ext cx="4993938" cy="439444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6"/>
                <p:cNvSpPr>
                  <a:spLocks/>
                </p:cNvSpPr>
                <p:nvPr/>
              </p:nvSpPr>
              <p:spPr bwMode="auto">
                <a:xfrm rot="5400000">
                  <a:off x="3241805" y="1194075"/>
                  <a:ext cx="5061595" cy="445397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6"/>
                <p:cNvSpPr>
                  <a:spLocks/>
                </p:cNvSpPr>
                <p:nvPr/>
              </p:nvSpPr>
              <p:spPr bwMode="auto">
                <a:xfrm rot="5968422">
                  <a:off x="3207976" y="1164307"/>
                  <a:ext cx="5129251" cy="451351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6"/>
                <p:cNvSpPr>
                  <a:spLocks/>
                </p:cNvSpPr>
                <p:nvPr/>
              </p:nvSpPr>
              <p:spPr bwMode="auto">
                <a:xfrm rot="6536842">
                  <a:off x="3174148" y="1134539"/>
                  <a:ext cx="5196909" cy="457304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6"/>
                <p:cNvSpPr>
                  <a:spLocks/>
                </p:cNvSpPr>
                <p:nvPr/>
              </p:nvSpPr>
              <p:spPr bwMode="auto">
                <a:xfrm rot="9378948">
                  <a:off x="3005005" y="985703"/>
                  <a:ext cx="5535194" cy="487072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6"/>
                <p:cNvSpPr>
                  <a:spLocks/>
                </p:cNvSpPr>
                <p:nvPr/>
              </p:nvSpPr>
              <p:spPr bwMode="auto">
                <a:xfrm rot="9947368">
                  <a:off x="2971178" y="955934"/>
                  <a:ext cx="5602850" cy="493025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6"/>
                <p:cNvSpPr>
                  <a:spLocks/>
                </p:cNvSpPr>
                <p:nvPr/>
              </p:nvSpPr>
              <p:spPr bwMode="auto">
                <a:xfrm rot="10515789">
                  <a:off x="2937349" y="926168"/>
                  <a:ext cx="5670506" cy="498979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6"/>
                <p:cNvSpPr>
                  <a:spLocks/>
                </p:cNvSpPr>
                <p:nvPr/>
              </p:nvSpPr>
              <p:spPr bwMode="auto">
                <a:xfrm rot="11084211">
                  <a:off x="2903520" y="896400"/>
                  <a:ext cx="5738163" cy="504932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6"/>
                <p:cNvSpPr>
                  <a:spLocks/>
                </p:cNvSpPr>
                <p:nvPr/>
              </p:nvSpPr>
              <p:spPr bwMode="auto">
                <a:xfrm rot="11652632">
                  <a:off x="2869692" y="866633"/>
                  <a:ext cx="5805820" cy="510886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3" name="Freeform 6"/>
              <p:cNvSpPr>
                <a:spLocks/>
              </p:cNvSpPr>
              <p:nvPr/>
            </p:nvSpPr>
            <p:spPr bwMode="auto">
              <a:xfrm rot="12221052">
                <a:off x="2835864" y="836865"/>
                <a:ext cx="5873477" cy="516839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"/>
              <p:cNvSpPr>
                <a:spLocks/>
              </p:cNvSpPr>
              <p:nvPr/>
            </p:nvSpPr>
            <p:spPr bwMode="auto">
              <a:xfrm rot="12789474">
                <a:off x="2802036" y="807098"/>
                <a:ext cx="5941133" cy="522792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 rot="13357896">
                <a:off x="2768207" y="777330"/>
                <a:ext cx="6008790" cy="528746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 rot="13926315">
                <a:off x="2734379" y="747563"/>
                <a:ext cx="6076446" cy="534700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"/>
              <p:cNvSpPr>
                <a:spLocks/>
              </p:cNvSpPr>
              <p:nvPr/>
            </p:nvSpPr>
            <p:spPr bwMode="auto">
              <a:xfrm rot="14494737">
                <a:off x="2700551" y="717795"/>
                <a:ext cx="6144103" cy="540653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"/>
              <p:cNvSpPr>
                <a:spLocks/>
              </p:cNvSpPr>
              <p:nvPr/>
            </p:nvSpPr>
            <p:spPr bwMode="auto">
              <a:xfrm rot="15063159">
                <a:off x="2666723" y="688028"/>
                <a:ext cx="6211759" cy="546606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 rot="15631578">
                <a:off x="2632894" y="658260"/>
                <a:ext cx="6279416" cy="552560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8" name="椭圆 167"/>
            <p:cNvSpPr/>
            <p:nvPr userDrawn="1"/>
          </p:nvSpPr>
          <p:spPr>
            <a:xfrm rot="5400000" flipV="1">
              <a:off x="-1149845" y="-1111170"/>
              <a:ext cx="2222340" cy="222234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6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7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4" r:id="rId4"/>
    <p:sldLayoutId id="2147483665" r:id="rId5"/>
    <p:sldLayoutId id="2147483663" r:id="rId6"/>
    <p:sldLayoutId id="2147483686" r:id="rId7"/>
    <p:sldLayoutId id="2147483687" r:id="rId8"/>
    <p:sldLayoutId id="2147483666" r:id="rId9"/>
    <p:sldLayoutId id="2147483662" r:id="rId10"/>
    <p:sldLayoutId id="214748366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90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1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8" r:id="rId4"/>
    <p:sldLayoutId id="2147483671" r:id="rId5"/>
    <p:sldLayoutId id="2147483672" r:id="rId6"/>
    <p:sldLayoutId id="2147483673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1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17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microsoft.com/office/2007/relationships/hdphoto" Target="../media/hdphoto9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openxmlformats.org/officeDocument/2006/relationships/image" Target="../media/image17.png"/><Relationship Id="rId10" Type="http://schemas.microsoft.com/office/2007/relationships/hdphoto" Target="../media/hdphoto6.wdp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7.png"/><Relationship Id="rId18" Type="http://schemas.microsoft.com/office/2007/relationships/hdphoto" Target="../media/hdphoto3.wdp"/><Relationship Id="rId3" Type="http://schemas.microsoft.com/office/2007/relationships/hdphoto" Target="../media/hdphoto4.wdp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microsoft.com/office/2007/relationships/hdphoto" Target="../media/hdphoto1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7.wdp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8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9.wdp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3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microsoft.com/office/2007/relationships/hdphoto" Target="../media/hdphoto8.wdp"/><Relationship Id="rId19" Type="http://schemas.openxmlformats.org/officeDocument/2006/relationships/image" Target="../media/image21.png"/><Relationship Id="rId4" Type="http://schemas.microsoft.com/office/2007/relationships/hdphoto" Target="../media/hdphoto5.wdp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3.wdp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microsoft.com/office/2007/relationships/hdphoto" Target="../media/hdphoto1.wdp"/><Relationship Id="rId19" Type="http://schemas.openxmlformats.org/officeDocument/2006/relationships/image" Target="../media/image14.png"/><Relationship Id="rId4" Type="http://schemas.microsoft.com/office/2007/relationships/hdphoto" Target="../media/hdphoto7.wdp"/><Relationship Id="rId9" Type="http://schemas.openxmlformats.org/officeDocument/2006/relationships/image" Target="../media/image18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3.wdp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microsoft.com/office/2007/relationships/hdphoto" Target="../media/hdphoto1.wdp"/><Relationship Id="rId19" Type="http://schemas.openxmlformats.org/officeDocument/2006/relationships/image" Target="../media/image23.png"/><Relationship Id="rId4" Type="http://schemas.microsoft.com/office/2007/relationships/hdphoto" Target="../media/hdphoto7.wdp"/><Relationship Id="rId9" Type="http://schemas.openxmlformats.org/officeDocument/2006/relationships/image" Target="../media/image18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1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2.wdp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9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microsoft.com/office/2007/relationships/hdphoto" Target="../media/hdphoto8.wdp"/><Relationship Id="rId9" Type="http://schemas.openxmlformats.org/officeDocument/2006/relationships/image" Target="../media/image19.png"/><Relationship Id="rId1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18" Type="http://schemas.microsoft.com/office/2007/relationships/hdphoto" Target="../media/hdphoto7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4.wdp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microsoft.com/office/2007/relationships/hdphoto" Target="../media/hdphoto2.wdp"/><Relationship Id="rId19" Type="http://schemas.openxmlformats.org/officeDocument/2006/relationships/image" Target="../media/image25.png"/><Relationship Id="rId4" Type="http://schemas.microsoft.com/office/2007/relationships/hdphoto" Target="../media/hdphoto9.wdp"/><Relationship Id="rId9" Type="http://schemas.openxmlformats.org/officeDocument/2006/relationships/image" Target="../media/image20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5.wdp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31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19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8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0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1.xml"/><Relationship Id="rId5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microsoft.com/office/2007/relationships/hdphoto" Target="../media/hdphoto10.wdp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2.png"/><Relationship Id="rId17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customXml" Target="../ink/ink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5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4.png"/><Relationship Id="rId1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customXml" Target="../ink/ink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0.wdp"/><Relationship Id="rId7" Type="http://schemas.openxmlformats.org/officeDocument/2006/relationships/image" Target="../media/image46.svg"/><Relationship Id="rId12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-9CRoh4aOA&amp;ab_channel=%E7%99%BD%E7%99%BD" TargetMode="External"/><Relationship Id="rId7" Type="http://schemas.openxmlformats.org/officeDocument/2006/relationships/hyperlink" Target="https://www.youtube.com/watch?v=f4YCwm9qG8I&amp;ab_channel=%E7%99%BD%E7%99%BD" TargetMode="External"/><Relationship Id="rId2" Type="http://schemas.openxmlformats.org/officeDocument/2006/relationships/hyperlink" Target="https://www.youtube.com/watch?v=fwlQt6w3zmc&amp;ab_channel=%E7%99%BD%E7%99%BD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youtube.com/watch?v=P9cLiS2Nyyc&amp;ab_channel=%E7%99%BD%E7%99%BD" TargetMode="External"/><Relationship Id="rId5" Type="http://schemas.openxmlformats.org/officeDocument/2006/relationships/hyperlink" Target="https://www.youtube.com/watch?v=FNoaOn8aeOo&amp;ab_channel=%E7%99%BD%E7%99%BD" TargetMode="External"/><Relationship Id="rId4" Type="http://schemas.openxmlformats.org/officeDocument/2006/relationships/hyperlink" Target="https://www.youtube.com/watch?v=N80FJq1qc6U&amp;ab_channel=%E7%99%BD%E7%99%BD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YNCjNcPJX8" TargetMode="Externa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YNCjNcPJX8&amp;feature=youtu.b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microsoft.com/office/2007/relationships/hdphoto" Target="../media/hdphoto9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microsoft.com/office/2007/relationships/hdphoto" Target="../media/hdphoto8.wdp"/><Relationship Id="rId20" Type="http://schemas.microsoft.com/office/2007/relationships/hdphoto" Target="../media/hdphoto1.wdp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3.wdp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กล่องข้อความ 6">
            <a:extLst>
              <a:ext uri="{FF2B5EF4-FFF2-40B4-BE49-F238E27FC236}">
                <a16:creationId xmlns:a16="http://schemas.microsoft.com/office/drawing/2014/main" id="{A6F69E50-3BFB-45AA-87FE-488B6A2A4FD9}"/>
              </a:ext>
            </a:extLst>
          </p:cNvPr>
          <p:cNvSpPr txBox="1"/>
          <p:nvPr/>
        </p:nvSpPr>
        <p:spPr>
          <a:xfrm>
            <a:off x="3202597" y="2974844"/>
            <a:ext cx="6058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noFill/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智能控制溫室</a:t>
            </a:r>
            <a:r>
              <a:rPr lang="en-US" altLang="zh-TW" sz="6000" dirty="0">
                <a:noFill/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2077</a:t>
            </a:r>
            <a:endParaRPr lang="th-TH" sz="6000" dirty="0">
              <a:noFill/>
              <a:effectLst>
                <a:glow rad="279400">
                  <a:srgbClr val="0BBDC7">
                    <a:alpha val="21000"/>
                  </a:srgbClr>
                </a:glow>
              </a:effectLst>
              <a:latin typeface="OCR A Extended" panose="02010509020102010303" pitchFamily="50" charset="0"/>
              <a:ea typeface="微軟正黑體" panose="020B0604030504040204" pitchFamily="34" charset="-120"/>
              <a:cs typeface="Kanit Light" panose="00000400000000000000" pitchFamily="2" charset="-34"/>
            </a:endParaRPr>
          </a:p>
        </p:txBody>
      </p:sp>
      <p:sp>
        <p:nvSpPr>
          <p:cNvPr id="47" name="สี่เหลี่ยมผืนผ้ามุมมน 5">
            <a:extLst>
              <a:ext uri="{FF2B5EF4-FFF2-40B4-BE49-F238E27FC236}">
                <a16:creationId xmlns:a16="http://schemas.microsoft.com/office/drawing/2014/main" id="{1277BB57-913C-4B18-9D88-C6586F17AC8E}"/>
              </a:ext>
            </a:extLst>
          </p:cNvPr>
          <p:cNvSpPr/>
          <p:nvPr/>
        </p:nvSpPr>
        <p:spPr>
          <a:xfrm rot="16200000">
            <a:off x="4903702" y="251768"/>
            <a:ext cx="2580879" cy="7021098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มุมมน 22">
            <a:extLst>
              <a:ext uri="{FF2B5EF4-FFF2-40B4-BE49-F238E27FC236}">
                <a16:creationId xmlns:a16="http://schemas.microsoft.com/office/drawing/2014/main" id="{C2E7F619-CA31-4F45-8A79-7EB10F311BD2}"/>
              </a:ext>
            </a:extLst>
          </p:cNvPr>
          <p:cNvSpPr/>
          <p:nvPr/>
        </p:nvSpPr>
        <p:spPr>
          <a:xfrm rot="16200000">
            <a:off x="4578123" y="-127882"/>
            <a:ext cx="3232036" cy="7780399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EA01D9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สี่เหลี่ยมผืนผ้ามุมมน 23">
            <a:extLst>
              <a:ext uri="{FF2B5EF4-FFF2-40B4-BE49-F238E27FC236}">
                <a16:creationId xmlns:a16="http://schemas.microsoft.com/office/drawing/2014/main" id="{41FE8C8A-7FB3-4B07-948A-EA595D90D12A}"/>
              </a:ext>
            </a:extLst>
          </p:cNvPr>
          <p:cNvSpPr/>
          <p:nvPr/>
        </p:nvSpPr>
        <p:spPr>
          <a:xfrm rot="16200000">
            <a:off x="4742784" y="-185999"/>
            <a:ext cx="2902715" cy="7896632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กล่องข้อความ 6">
            <a:extLst>
              <a:ext uri="{FF2B5EF4-FFF2-40B4-BE49-F238E27FC236}">
                <a16:creationId xmlns:a16="http://schemas.microsoft.com/office/drawing/2014/main" id="{DAF8A563-51D1-4D71-A7F2-726C3DCEE0E6}"/>
              </a:ext>
            </a:extLst>
          </p:cNvPr>
          <p:cNvSpPr txBox="1"/>
          <p:nvPr/>
        </p:nvSpPr>
        <p:spPr>
          <a:xfrm>
            <a:off x="2824336" y="6858000"/>
            <a:ext cx="605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組 江尚軒、王思正、洪郁修</a:t>
            </a:r>
            <a:endParaRPr lang="th-TH" sz="2000" dirty="0">
              <a:solidFill>
                <a:schemeClr val="bg1"/>
              </a:solidFill>
              <a:effectLst>
                <a:glow rad="279400">
                  <a:srgbClr val="0BBDC7">
                    <a:alpha val="21000"/>
                  </a:srgbClr>
                </a:glow>
              </a:effectLst>
              <a:latin typeface="OCR A Extended" panose="02010509020102010303" pitchFamily="50" charset="0"/>
              <a:ea typeface="微軟正黑體" panose="020B0604030504040204" pitchFamily="34" charset="-12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830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C8137D7-DCDF-4F24-A47E-E235292FC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E1229-F35E-440C-A8B4-661CA6FE1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E21F78E-0008-4A82-95BC-CF8C1717E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2765116-D4FF-4346-844B-83577DC5EE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0" name="文本框 51">
            <a:extLst>
              <a:ext uri="{FF2B5EF4-FFF2-40B4-BE49-F238E27FC236}">
                <a16:creationId xmlns:a16="http://schemas.microsoft.com/office/drawing/2014/main" id="{BF3DD4D8-17DF-40DD-98AE-89F422C8F366}"/>
              </a:ext>
            </a:extLst>
          </p:cNvPr>
          <p:cNvSpPr txBox="1"/>
          <p:nvPr/>
        </p:nvSpPr>
        <p:spPr>
          <a:xfrm>
            <a:off x="3348560" y="4517292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本框 51">
            <a:extLst>
              <a:ext uri="{FF2B5EF4-FFF2-40B4-BE49-F238E27FC236}">
                <a16:creationId xmlns:a16="http://schemas.microsoft.com/office/drawing/2014/main" id="{6164689E-8F48-4298-A2CD-AF11D344F201}"/>
              </a:ext>
            </a:extLst>
          </p:cNvPr>
          <p:cNvSpPr txBox="1"/>
          <p:nvPr/>
        </p:nvSpPr>
        <p:spPr>
          <a:xfrm>
            <a:off x="5930689" y="474600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CDFBC3F0-C1CC-435B-9E51-75F54B2735C2}"/>
              </a:ext>
            </a:extLst>
          </p:cNvPr>
          <p:cNvSpPr txBox="1"/>
          <p:nvPr/>
        </p:nvSpPr>
        <p:spPr>
          <a:xfrm>
            <a:off x="4654879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37B47D9F-C274-4BB0-86E3-9154F919DE79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296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98E1229-F35E-440C-A8B4-661CA6FE1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E21F78E-0008-4A82-95BC-CF8C1717E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2765116-D4FF-4346-844B-83577DC5E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2" name="文本框 51">
            <a:extLst>
              <a:ext uri="{FF2B5EF4-FFF2-40B4-BE49-F238E27FC236}">
                <a16:creationId xmlns:a16="http://schemas.microsoft.com/office/drawing/2014/main" id="{6164689E-8F48-4298-A2CD-AF11D344F201}"/>
              </a:ext>
            </a:extLst>
          </p:cNvPr>
          <p:cNvSpPr txBox="1"/>
          <p:nvPr/>
        </p:nvSpPr>
        <p:spPr>
          <a:xfrm>
            <a:off x="5930689" y="474600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CDFBC3F0-C1CC-435B-9E51-75F54B2735C2}"/>
              </a:ext>
            </a:extLst>
          </p:cNvPr>
          <p:cNvSpPr txBox="1"/>
          <p:nvPr/>
        </p:nvSpPr>
        <p:spPr>
          <a:xfrm>
            <a:off x="4654879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37B47D9F-C274-4BB0-86E3-9154F919DE79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517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E21F78E-0008-4A82-95BC-CF8C1717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2765116-D4FF-4346-844B-83577DC5E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2" name="文本框 51">
            <a:extLst>
              <a:ext uri="{FF2B5EF4-FFF2-40B4-BE49-F238E27FC236}">
                <a16:creationId xmlns:a16="http://schemas.microsoft.com/office/drawing/2014/main" id="{6164689E-8F48-4298-A2CD-AF11D344F201}"/>
              </a:ext>
            </a:extLst>
          </p:cNvPr>
          <p:cNvSpPr txBox="1"/>
          <p:nvPr/>
        </p:nvSpPr>
        <p:spPr>
          <a:xfrm>
            <a:off x="5930689" y="474600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37B47D9F-C274-4BB0-86E3-9154F919DE79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8339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7B39A898-B80B-4A8E-8EE4-EDE7CE6D0377}"/>
              </a:ext>
            </a:extLst>
          </p:cNvPr>
          <p:cNvSpPr txBox="1"/>
          <p:nvPr/>
        </p:nvSpPr>
        <p:spPr>
          <a:xfrm>
            <a:off x="5930689" y="364068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35EC455-99B4-4336-B43E-8B28D577A4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4E59E06-ECDE-43ED-9D22-4C9EA5C1A4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35" name="文本框 51">
            <a:extLst>
              <a:ext uri="{FF2B5EF4-FFF2-40B4-BE49-F238E27FC236}">
                <a16:creationId xmlns:a16="http://schemas.microsoft.com/office/drawing/2014/main" id="{CF5A45FE-12F9-456C-AE4B-978F8CBF78F1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963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7B39A898-B80B-4A8E-8EE4-EDE7CE6D0377}"/>
              </a:ext>
            </a:extLst>
          </p:cNvPr>
          <p:cNvSpPr txBox="1"/>
          <p:nvPr/>
        </p:nvSpPr>
        <p:spPr>
          <a:xfrm>
            <a:off x="5930689" y="364068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35EC455-99B4-4336-B43E-8B28D577A4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207E94E-6723-4534-BD4B-F96AF2203D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48" name="文本框 51">
            <a:extLst>
              <a:ext uri="{FF2B5EF4-FFF2-40B4-BE49-F238E27FC236}">
                <a16:creationId xmlns:a16="http://schemas.microsoft.com/office/drawing/2014/main" id="{0E82629B-DCC7-4B5C-B870-E98CE001EF92}"/>
              </a:ext>
            </a:extLst>
          </p:cNvPr>
          <p:cNvSpPr txBox="1"/>
          <p:nvPr/>
        </p:nvSpPr>
        <p:spPr>
          <a:xfrm>
            <a:off x="7167042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0121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7B39A898-B80B-4A8E-8EE4-EDE7CE6D0377}"/>
              </a:ext>
            </a:extLst>
          </p:cNvPr>
          <p:cNvSpPr txBox="1"/>
          <p:nvPr/>
        </p:nvSpPr>
        <p:spPr>
          <a:xfrm>
            <a:off x="5930689" y="364068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35EC455-99B4-4336-B43E-8B28D577A4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207E94E-6723-4534-BD4B-F96AF2203D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48" name="文本框 51">
            <a:extLst>
              <a:ext uri="{FF2B5EF4-FFF2-40B4-BE49-F238E27FC236}">
                <a16:creationId xmlns:a16="http://schemas.microsoft.com/office/drawing/2014/main" id="{0E82629B-DCC7-4B5C-B870-E98CE001EF92}"/>
              </a:ext>
            </a:extLst>
          </p:cNvPr>
          <p:cNvSpPr txBox="1"/>
          <p:nvPr/>
        </p:nvSpPr>
        <p:spPr>
          <a:xfrm>
            <a:off x="7167042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12F3EEAB-8B83-4600-A6D1-C3BC4EA4C5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sp>
        <p:nvSpPr>
          <p:cNvPr id="35" name="文本框 51">
            <a:extLst>
              <a:ext uri="{FF2B5EF4-FFF2-40B4-BE49-F238E27FC236}">
                <a16:creationId xmlns:a16="http://schemas.microsoft.com/office/drawing/2014/main" id="{E8CCEFD8-FD43-4557-97CF-A4201A79A040}"/>
              </a:ext>
            </a:extLst>
          </p:cNvPr>
          <p:cNvSpPr txBox="1"/>
          <p:nvPr/>
        </p:nvSpPr>
        <p:spPr>
          <a:xfrm>
            <a:off x="8473789" y="358629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389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7B39A898-B80B-4A8E-8EE4-EDE7CE6D0377}"/>
              </a:ext>
            </a:extLst>
          </p:cNvPr>
          <p:cNvSpPr txBox="1"/>
          <p:nvPr/>
        </p:nvSpPr>
        <p:spPr>
          <a:xfrm>
            <a:off x="5930689" y="364068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35EC455-99B4-4336-B43E-8B28D577A4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207E94E-6723-4534-BD4B-F96AF2203D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48" name="文本框 51">
            <a:extLst>
              <a:ext uri="{FF2B5EF4-FFF2-40B4-BE49-F238E27FC236}">
                <a16:creationId xmlns:a16="http://schemas.microsoft.com/office/drawing/2014/main" id="{0E82629B-DCC7-4B5C-B870-E98CE001EF92}"/>
              </a:ext>
            </a:extLst>
          </p:cNvPr>
          <p:cNvSpPr txBox="1"/>
          <p:nvPr/>
        </p:nvSpPr>
        <p:spPr>
          <a:xfrm>
            <a:off x="7167042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12F3EEAB-8B83-4600-A6D1-C3BC4EA4C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sp>
        <p:nvSpPr>
          <p:cNvPr id="35" name="文本框 51">
            <a:extLst>
              <a:ext uri="{FF2B5EF4-FFF2-40B4-BE49-F238E27FC236}">
                <a16:creationId xmlns:a16="http://schemas.microsoft.com/office/drawing/2014/main" id="{E8CCEFD8-FD43-4557-97CF-A4201A79A040}"/>
              </a:ext>
            </a:extLst>
          </p:cNvPr>
          <p:cNvSpPr txBox="1"/>
          <p:nvPr/>
        </p:nvSpPr>
        <p:spPr>
          <a:xfrm>
            <a:off x="8473789" y="358629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C571759-72C3-475A-8BCE-B1C859A35A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sp>
        <p:nvSpPr>
          <p:cNvPr id="49" name="文本框 51">
            <a:extLst>
              <a:ext uri="{FF2B5EF4-FFF2-40B4-BE49-F238E27FC236}">
                <a16:creationId xmlns:a16="http://schemas.microsoft.com/office/drawing/2014/main" id="{866E1665-71BF-418E-A998-310114A61C3A}"/>
              </a:ext>
            </a:extLst>
          </p:cNvPr>
          <p:cNvSpPr txBox="1"/>
          <p:nvPr/>
        </p:nvSpPr>
        <p:spPr>
          <a:xfrm>
            <a:off x="9860588" y="598901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2116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E713C66-424F-471D-84E4-7865CAEBF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sp>
        <p:nvSpPr>
          <p:cNvPr id="44" name="文本框 51">
            <a:extLst>
              <a:ext uri="{FF2B5EF4-FFF2-40B4-BE49-F238E27FC236}">
                <a16:creationId xmlns:a16="http://schemas.microsoft.com/office/drawing/2014/main" id="{D367A647-C5C2-430A-AA80-6AACAA324473}"/>
              </a:ext>
            </a:extLst>
          </p:cNvPr>
          <p:cNvSpPr txBox="1"/>
          <p:nvPr/>
        </p:nvSpPr>
        <p:spPr>
          <a:xfrm>
            <a:off x="1952776" y="5989021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A187E6C-3575-4C16-8C4B-3C10AB4D6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sp>
        <p:nvSpPr>
          <p:cNvPr id="45" name="文本框 51">
            <a:extLst>
              <a:ext uri="{FF2B5EF4-FFF2-40B4-BE49-F238E27FC236}">
                <a16:creationId xmlns:a16="http://schemas.microsoft.com/office/drawing/2014/main" id="{318D60F4-3E9E-471E-92B8-071187EEA0A0}"/>
              </a:ext>
            </a:extLst>
          </p:cNvPr>
          <p:cNvSpPr txBox="1"/>
          <p:nvPr/>
        </p:nvSpPr>
        <p:spPr>
          <a:xfrm>
            <a:off x="3348560" y="3411973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7A83F-9C79-4398-A217-070E0F64B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00A0BC4E-C838-4C89-B247-5B8FE8423895}"/>
              </a:ext>
            </a:extLst>
          </p:cNvPr>
          <p:cNvSpPr txBox="1"/>
          <p:nvPr/>
        </p:nvSpPr>
        <p:spPr>
          <a:xfrm>
            <a:off x="4654879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7B39A898-B80B-4A8E-8EE4-EDE7CE6D0377}"/>
              </a:ext>
            </a:extLst>
          </p:cNvPr>
          <p:cNvSpPr txBox="1"/>
          <p:nvPr/>
        </p:nvSpPr>
        <p:spPr>
          <a:xfrm>
            <a:off x="5930689" y="364068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35EC455-99B4-4336-B43E-8B28D577A4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207E94E-6723-4534-BD4B-F96AF2203D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48" name="文本框 51">
            <a:extLst>
              <a:ext uri="{FF2B5EF4-FFF2-40B4-BE49-F238E27FC236}">
                <a16:creationId xmlns:a16="http://schemas.microsoft.com/office/drawing/2014/main" id="{0E82629B-DCC7-4B5C-B870-E98CE001EF92}"/>
              </a:ext>
            </a:extLst>
          </p:cNvPr>
          <p:cNvSpPr txBox="1"/>
          <p:nvPr/>
        </p:nvSpPr>
        <p:spPr>
          <a:xfrm>
            <a:off x="7167042" y="598902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12F3EEAB-8B83-4600-A6D1-C3BC4EA4C5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sp>
        <p:nvSpPr>
          <p:cNvPr id="35" name="文本框 51">
            <a:extLst>
              <a:ext uri="{FF2B5EF4-FFF2-40B4-BE49-F238E27FC236}">
                <a16:creationId xmlns:a16="http://schemas.microsoft.com/office/drawing/2014/main" id="{E8CCEFD8-FD43-4557-97CF-A4201A79A040}"/>
              </a:ext>
            </a:extLst>
          </p:cNvPr>
          <p:cNvSpPr txBox="1"/>
          <p:nvPr/>
        </p:nvSpPr>
        <p:spPr>
          <a:xfrm>
            <a:off x="8473789" y="358629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C571759-72C3-475A-8BCE-B1C859A35A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sp>
        <p:nvSpPr>
          <p:cNvPr id="49" name="文本框 51">
            <a:extLst>
              <a:ext uri="{FF2B5EF4-FFF2-40B4-BE49-F238E27FC236}">
                <a16:creationId xmlns:a16="http://schemas.microsoft.com/office/drawing/2014/main" id="{866E1665-71BF-418E-A998-310114A61C3A}"/>
              </a:ext>
            </a:extLst>
          </p:cNvPr>
          <p:cNvSpPr txBox="1"/>
          <p:nvPr/>
        </p:nvSpPr>
        <p:spPr>
          <a:xfrm>
            <a:off x="9860588" y="598901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07486BF-5529-4222-9608-369AED806B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sp>
        <p:nvSpPr>
          <p:cNvPr id="37" name="文本框 51">
            <a:extLst>
              <a:ext uri="{FF2B5EF4-FFF2-40B4-BE49-F238E27FC236}">
                <a16:creationId xmlns:a16="http://schemas.microsoft.com/office/drawing/2014/main" id="{AF570FCD-125A-4C27-AC3D-928FD4664165}"/>
              </a:ext>
            </a:extLst>
          </p:cNvPr>
          <p:cNvSpPr txBox="1"/>
          <p:nvPr/>
        </p:nvSpPr>
        <p:spPr>
          <a:xfrm>
            <a:off x="10473060" y="360679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987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直接连接符 625"/>
          <p:cNvCxnSpPr/>
          <p:nvPr/>
        </p:nvCxnSpPr>
        <p:spPr>
          <a:xfrm>
            <a:off x="2489200" y="3715657"/>
            <a:ext cx="25908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接连接符 627"/>
          <p:cNvCxnSpPr/>
          <p:nvPr/>
        </p:nvCxnSpPr>
        <p:spPr>
          <a:xfrm>
            <a:off x="1447800" y="4934857"/>
            <a:ext cx="26162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直接连接符 628"/>
          <p:cNvCxnSpPr/>
          <p:nvPr/>
        </p:nvCxnSpPr>
        <p:spPr>
          <a:xfrm flipH="1">
            <a:off x="7895771" y="4252686"/>
            <a:ext cx="1872343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文本框 629"/>
          <p:cNvSpPr txBox="1"/>
          <p:nvPr/>
        </p:nvSpPr>
        <p:spPr>
          <a:xfrm>
            <a:off x="2341928" y="325399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3821" y="4650408"/>
            <a:ext cx="568898" cy="568898"/>
            <a:chOff x="803821" y="4650408"/>
            <a:chExt cx="568898" cy="568898"/>
          </a:xfrm>
        </p:grpSpPr>
        <p:grpSp>
          <p:nvGrpSpPr>
            <p:cNvPr id="634" name="组合 633"/>
            <p:cNvGrpSpPr/>
            <p:nvPr/>
          </p:nvGrpSpPr>
          <p:grpSpPr>
            <a:xfrm>
              <a:off x="947776" y="4740388"/>
              <a:ext cx="280988" cy="331788"/>
              <a:chOff x="7627938" y="1927226"/>
              <a:chExt cx="280988" cy="331788"/>
            </a:xfrm>
            <a:solidFill>
              <a:schemeClr val="bg1"/>
            </a:solidFill>
          </p:grpSpPr>
          <p:sp>
            <p:nvSpPr>
              <p:cNvPr id="635" name="Freeform 550"/>
              <p:cNvSpPr>
                <a:spLocks noEditPoints="1"/>
              </p:cNvSpPr>
              <p:nvPr/>
            </p:nvSpPr>
            <p:spPr bwMode="auto">
              <a:xfrm>
                <a:off x="7627938" y="1927226"/>
                <a:ext cx="280988" cy="331788"/>
              </a:xfrm>
              <a:custGeom>
                <a:avLst/>
                <a:gdLst>
                  <a:gd name="T0" fmla="*/ 139 w 242"/>
                  <a:gd name="T1" fmla="*/ 47 h 287"/>
                  <a:gd name="T2" fmla="*/ 139 w 242"/>
                  <a:gd name="T3" fmla="*/ 23 h 287"/>
                  <a:gd name="T4" fmla="*/ 152 w 242"/>
                  <a:gd name="T5" fmla="*/ 23 h 287"/>
                  <a:gd name="T6" fmla="*/ 163 w 242"/>
                  <a:gd name="T7" fmla="*/ 11 h 287"/>
                  <a:gd name="T8" fmla="*/ 152 w 242"/>
                  <a:gd name="T9" fmla="*/ 0 h 287"/>
                  <a:gd name="T10" fmla="*/ 91 w 242"/>
                  <a:gd name="T11" fmla="*/ 0 h 287"/>
                  <a:gd name="T12" fmla="*/ 79 w 242"/>
                  <a:gd name="T13" fmla="*/ 11 h 287"/>
                  <a:gd name="T14" fmla="*/ 91 w 242"/>
                  <a:gd name="T15" fmla="*/ 23 h 287"/>
                  <a:gd name="T16" fmla="*/ 103 w 242"/>
                  <a:gd name="T17" fmla="*/ 23 h 287"/>
                  <a:gd name="T18" fmla="*/ 103 w 242"/>
                  <a:gd name="T19" fmla="*/ 47 h 287"/>
                  <a:gd name="T20" fmla="*/ 0 w 242"/>
                  <a:gd name="T21" fmla="*/ 166 h 287"/>
                  <a:gd name="T22" fmla="*/ 121 w 242"/>
                  <a:gd name="T23" fmla="*/ 287 h 287"/>
                  <a:gd name="T24" fmla="*/ 242 w 242"/>
                  <a:gd name="T25" fmla="*/ 166 h 287"/>
                  <a:gd name="T26" fmla="*/ 139 w 242"/>
                  <a:gd name="T27" fmla="*/ 47 h 287"/>
                  <a:gd name="T28" fmla="*/ 121 w 242"/>
                  <a:gd name="T29" fmla="*/ 257 h 287"/>
                  <a:gd name="T30" fmla="*/ 30 w 242"/>
                  <a:gd name="T31" fmla="*/ 166 h 287"/>
                  <a:gd name="T32" fmla="*/ 121 w 242"/>
                  <a:gd name="T33" fmla="*/ 75 h 287"/>
                  <a:gd name="T34" fmla="*/ 212 w 242"/>
                  <a:gd name="T35" fmla="*/ 166 h 287"/>
                  <a:gd name="T36" fmla="*/ 121 w 242"/>
                  <a:gd name="T37" fmla="*/ 2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" h="287">
                    <a:moveTo>
                      <a:pt x="139" y="47"/>
                    </a:moveTo>
                    <a:cubicBezTo>
                      <a:pt x="139" y="23"/>
                      <a:pt x="139" y="23"/>
                      <a:pt x="139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8" y="23"/>
                      <a:pt x="163" y="18"/>
                      <a:pt x="163" y="11"/>
                    </a:cubicBezTo>
                    <a:cubicBezTo>
                      <a:pt x="163" y="5"/>
                      <a:pt x="158" y="0"/>
                      <a:pt x="15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4" y="0"/>
                      <a:pt x="79" y="5"/>
                      <a:pt x="79" y="11"/>
                    </a:cubicBezTo>
                    <a:cubicBezTo>
                      <a:pt x="79" y="18"/>
                      <a:pt x="84" y="23"/>
                      <a:pt x="91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45" y="55"/>
                      <a:pt x="0" y="106"/>
                      <a:pt x="0" y="166"/>
                    </a:cubicBezTo>
                    <a:cubicBezTo>
                      <a:pt x="0" y="233"/>
                      <a:pt x="54" y="287"/>
                      <a:pt x="121" y="287"/>
                    </a:cubicBezTo>
                    <a:cubicBezTo>
                      <a:pt x="188" y="287"/>
                      <a:pt x="242" y="233"/>
                      <a:pt x="242" y="166"/>
                    </a:cubicBezTo>
                    <a:cubicBezTo>
                      <a:pt x="242" y="105"/>
                      <a:pt x="197" y="55"/>
                      <a:pt x="139" y="47"/>
                    </a:cubicBezTo>
                    <a:close/>
                    <a:moveTo>
                      <a:pt x="121" y="257"/>
                    </a:moveTo>
                    <a:cubicBezTo>
                      <a:pt x="71" y="257"/>
                      <a:pt x="30" y="216"/>
                      <a:pt x="30" y="166"/>
                    </a:cubicBezTo>
                    <a:cubicBezTo>
                      <a:pt x="30" y="116"/>
                      <a:pt x="71" y="75"/>
                      <a:pt x="121" y="75"/>
                    </a:cubicBezTo>
                    <a:cubicBezTo>
                      <a:pt x="171" y="75"/>
                      <a:pt x="212" y="116"/>
                      <a:pt x="212" y="166"/>
                    </a:cubicBezTo>
                    <a:cubicBezTo>
                      <a:pt x="212" y="216"/>
                      <a:pt x="171" y="257"/>
                      <a:pt x="121" y="2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551"/>
              <p:cNvSpPr>
                <a:spLocks/>
              </p:cNvSpPr>
              <p:nvPr/>
            </p:nvSpPr>
            <p:spPr bwMode="auto">
              <a:xfrm>
                <a:off x="7754938" y="2043114"/>
                <a:ext cx="85725" cy="131763"/>
              </a:xfrm>
              <a:custGeom>
                <a:avLst/>
                <a:gdLst>
                  <a:gd name="T0" fmla="*/ 71 w 74"/>
                  <a:gd name="T1" fmla="*/ 93 h 114"/>
                  <a:gd name="T2" fmla="*/ 23 w 74"/>
                  <a:gd name="T3" fmla="*/ 61 h 114"/>
                  <a:gd name="T4" fmla="*/ 23 w 74"/>
                  <a:gd name="T5" fmla="*/ 5 h 114"/>
                  <a:gd name="T6" fmla="*/ 21 w 74"/>
                  <a:gd name="T7" fmla="*/ 2 h 114"/>
                  <a:gd name="T8" fmla="*/ 18 w 74"/>
                  <a:gd name="T9" fmla="*/ 0 h 114"/>
                  <a:gd name="T10" fmla="*/ 5 w 74"/>
                  <a:gd name="T11" fmla="*/ 0 h 114"/>
                  <a:gd name="T12" fmla="*/ 1 w 74"/>
                  <a:gd name="T13" fmla="*/ 2 h 114"/>
                  <a:gd name="T14" fmla="*/ 0 w 74"/>
                  <a:gd name="T15" fmla="*/ 5 h 114"/>
                  <a:gd name="T16" fmla="*/ 0 w 74"/>
                  <a:gd name="T17" fmla="*/ 71 h 114"/>
                  <a:gd name="T18" fmla="*/ 1 w 74"/>
                  <a:gd name="T19" fmla="*/ 75 h 114"/>
                  <a:gd name="T20" fmla="*/ 2 w 74"/>
                  <a:gd name="T21" fmla="*/ 75 h 114"/>
                  <a:gd name="T22" fmla="*/ 58 w 74"/>
                  <a:gd name="T23" fmla="*/ 113 h 114"/>
                  <a:gd name="T24" fmla="*/ 61 w 74"/>
                  <a:gd name="T25" fmla="*/ 114 h 114"/>
                  <a:gd name="T26" fmla="*/ 62 w 74"/>
                  <a:gd name="T27" fmla="*/ 114 h 114"/>
                  <a:gd name="T28" fmla="*/ 65 w 74"/>
                  <a:gd name="T29" fmla="*/ 111 h 114"/>
                  <a:gd name="T30" fmla="*/ 72 w 74"/>
                  <a:gd name="T31" fmla="*/ 100 h 114"/>
                  <a:gd name="T32" fmla="*/ 71 w 74"/>
                  <a:gd name="T33" fmla="*/ 9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4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2" y="3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5"/>
                      <a:pt x="2" y="75"/>
                      <a:pt x="2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4"/>
                      <a:pt x="61" y="114"/>
                    </a:cubicBezTo>
                    <a:cubicBezTo>
                      <a:pt x="61" y="114"/>
                      <a:pt x="62" y="114"/>
                      <a:pt x="62" y="114"/>
                    </a:cubicBezTo>
                    <a:cubicBezTo>
                      <a:pt x="63" y="113"/>
                      <a:pt x="64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5"/>
                      <a:pt x="71" y="9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7" name="椭圆 636"/>
            <p:cNvSpPr/>
            <p:nvPr/>
          </p:nvSpPr>
          <p:spPr>
            <a:xfrm>
              <a:off x="803821" y="4650408"/>
              <a:ext cx="568898" cy="5688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38" name="文本框 637"/>
          <p:cNvSpPr txBox="1"/>
          <p:nvPr/>
        </p:nvSpPr>
        <p:spPr>
          <a:xfrm>
            <a:off x="286616" y="5248697"/>
            <a:ext cx="15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9534854" y="468195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設計架構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5" name="组合 644"/>
          <p:cNvGrpSpPr/>
          <p:nvPr/>
        </p:nvGrpSpPr>
        <p:grpSpPr>
          <a:xfrm>
            <a:off x="9768114" y="3853853"/>
            <a:ext cx="828098" cy="828098"/>
            <a:chOff x="8417893" y="3335913"/>
            <a:chExt cx="828098" cy="828098"/>
          </a:xfrm>
        </p:grpSpPr>
        <p:sp>
          <p:nvSpPr>
            <p:cNvPr id="643" name="Freeform 789"/>
            <p:cNvSpPr>
              <a:spLocks/>
            </p:cNvSpPr>
            <p:nvPr/>
          </p:nvSpPr>
          <p:spPr bwMode="auto">
            <a:xfrm>
              <a:off x="8579829" y="3514275"/>
              <a:ext cx="504226" cy="501836"/>
            </a:xfrm>
            <a:custGeom>
              <a:avLst/>
              <a:gdLst>
                <a:gd name="T0" fmla="*/ 106 w 211"/>
                <a:gd name="T1" fmla="*/ 54 h 210"/>
                <a:gd name="T2" fmla="*/ 70 w 211"/>
                <a:gd name="T3" fmla="*/ 157 h 210"/>
                <a:gd name="T4" fmla="*/ 38 w 211"/>
                <a:gd name="T5" fmla="*/ 109 h 210"/>
                <a:gd name="T6" fmla="*/ 18 w 211"/>
                <a:gd name="T7" fmla="*/ 128 h 210"/>
                <a:gd name="T8" fmla="*/ 12 w 211"/>
                <a:gd name="T9" fmla="*/ 133 h 210"/>
                <a:gd name="T10" fmla="*/ 0 w 211"/>
                <a:gd name="T11" fmla="*/ 123 h 210"/>
                <a:gd name="T12" fmla="*/ 41 w 211"/>
                <a:gd name="T13" fmla="*/ 85 h 210"/>
                <a:gd name="T14" fmla="*/ 65 w 211"/>
                <a:gd name="T15" fmla="*/ 122 h 210"/>
                <a:gd name="T16" fmla="*/ 109 w 211"/>
                <a:gd name="T17" fmla="*/ 0 h 210"/>
                <a:gd name="T18" fmla="*/ 149 w 211"/>
                <a:gd name="T19" fmla="*/ 153 h 210"/>
                <a:gd name="T20" fmla="*/ 181 w 211"/>
                <a:gd name="T21" fmla="*/ 48 h 210"/>
                <a:gd name="T22" fmla="*/ 211 w 211"/>
                <a:gd name="T23" fmla="*/ 142 h 210"/>
                <a:gd name="T24" fmla="*/ 195 w 211"/>
                <a:gd name="T25" fmla="*/ 146 h 210"/>
                <a:gd name="T26" fmla="*/ 181 w 211"/>
                <a:gd name="T27" fmla="*/ 101 h 210"/>
                <a:gd name="T28" fmla="*/ 147 w 211"/>
                <a:gd name="T29" fmla="*/ 210 h 210"/>
                <a:gd name="T30" fmla="*/ 106 w 211"/>
                <a:gd name="T31" fmla="*/ 54 h 210"/>
                <a:gd name="T32" fmla="*/ 106 w 211"/>
                <a:gd name="T33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10">
                  <a:moveTo>
                    <a:pt x="106" y="54"/>
                  </a:moveTo>
                  <a:lnTo>
                    <a:pt x="70" y="157"/>
                  </a:lnTo>
                  <a:lnTo>
                    <a:pt x="38" y="109"/>
                  </a:lnTo>
                  <a:lnTo>
                    <a:pt x="18" y="128"/>
                  </a:lnTo>
                  <a:lnTo>
                    <a:pt x="12" y="133"/>
                  </a:lnTo>
                  <a:lnTo>
                    <a:pt x="0" y="123"/>
                  </a:lnTo>
                  <a:lnTo>
                    <a:pt x="41" y="85"/>
                  </a:lnTo>
                  <a:lnTo>
                    <a:pt x="65" y="122"/>
                  </a:lnTo>
                  <a:lnTo>
                    <a:pt x="109" y="0"/>
                  </a:lnTo>
                  <a:lnTo>
                    <a:pt x="149" y="153"/>
                  </a:lnTo>
                  <a:lnTo>
                    <a:pt x="181" y="48"/>
                  </a:lnTo>
                  <a:lnTo>
                    <a:pt x="211" y="142"/>
                  </a:lnTo>
                  <a:lnTo>
                    <a:pt x="195" y="146"/>
                  </a:lnTo>
                  <a:lnTo>
                    <a:pt x="181" y="101"/>
                  </a:lnTo>
                  <a:lnTo>
                    <a:pt x="147" y="210"/>
                  </a:lnTo>
                  <a:lnTo>
                    <a:pt x="106" y="54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8417893" y="3335913"/>
              <a:ext cx="828098" cy="8280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6" name="弧形 645"/>
          <p:cNvSpPr/>
          <p:nvPr/>
        </p:nvSpPr>
        <p:spPr>
          <a:xfrm>
            <a:off x="4583875" y="682171"/>
            <a:ext cx="3024250" cy="3024250"/>
          </a:xfrm>
          <a:prstGeom prst="arc">
            <a:avLst>
              <a:gd name="adj1" fmla="val 16147754"/>
              <a:gd name="adj2" fmla="val 2473539"/>
            </a:avLst>
          </a:prstGeom>
          <a:ln w="635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文本框 646"/>
          <p:cNvSpPr txBox="1"/>
          <p:nvPr/>
        </p:nvSpPr>
        <p:spPr>
          <a:xfrm>
            <a:off x="7598811" y="1770696"/>
            <a:ext cx="25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TW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設計流程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648" name="文本框 647"/>
          <p:cNvSpPr txBox="1"/>
          <p:nvPr/>
        </p:nvSpPr>
        <p:spPr>
          <a:xfrm>
            <a:off x="7813861" y="2446832"/>
            <a:ext cx="381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這次設計過程中遭遇許多問題，但礙於時間關係，就只大略介紹整體設計的步驟。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28" name="组合 40">
            <a:extLst>
              <a:ext uri="{FF2B5EF4-FFF2-40B4-BE49-F238E27FC236}">
                <a16:creationId xmlns:a16="http://schemas.microsoft.com/office/drawing/2014/main" id="{B5548A60-60DE-4E5A-BA71-9627E1E789F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29" name="文本框 41">
              <a:extLst>
                <a:ext uri="{FF2B5EF4-FFF2-40B4-BE49-F238E27FC236}">
                  <a16:creationId xmlns:a16="http://schemas.microsoft.com/office/drawing/2014/main" id="{45A11F33-AE70-4BDA-965C-A21EC584822B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本框 42">
              <a:extLst>
                <a:ext uri="{FF2B5EF4-FFF2-40B4-BE49-F238E27FC236}">
                  <a16:creationId xmlns:a16="http://schemas.microsoft.com/office/drawing/2014/main" id="{4BAE333D-9EE3-4C6A-AFBF-E61862369540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接连接符 43">
              <a:extLst>
                <a:ext uri="{FF2B5EF4-FFF2-40B4-BE49-F238E27FC236}">
                  <a16:creationId xmlns:a16="http://schemas.microsoft.com/office/drawing/2014/main" id="{089AC16A-81D7-43F8-8168-18F8F0F3233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51">
            <a:extLst>
              <a:ext uri="{FF2B5EF4-FFF2-40B4-BE49-F238E27FC236}">
                <a16:creationId xmlns:a16="http://schemas.microsoft.com/office/drawing/2014/main" id="{32642B57-7DC1-496D-AE7E-C97A1D00AFE9}"/>
              </a:ext>
            </a:extLst>
          </p:cNvPr>
          <p:cNvSpPr txBox="1"/>
          <p:nvPr/>
        </p:nvSpPr>
        <p:spPr>
          <a:xfrm>
            <a:off x="-102616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3" name="文本框 51">
            <a:extLst>
              <a:ext uri="{FF2B5EF4-FFF2-40B4-BE49-F238E27FC236}">
                <a16:creationId xmlns:a16="http://schemas.microsoft.com/office/drawing/2014/main" id="{27F25C38-8615-4CA0-A5A7-C2725E1A119B}"/>
              </a:ext>
            </a:extLst>
          </p:cNvPr>
          <p:cNvSpPr txBox="1"/>
          <p:nvPr/>
        </p:nvSpPr>
        <p:spPr>
          <a:xfrm>
            <a:off x="235520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91AA58-1802-4635-B15F-9B126A3AEA0B}"/>
              </a:ext>
            </a:extLst>
          </p:cNvPr>
          <p:cNvGrpSpPr/>
          <p:nvPr/>
        </p:nvGrpSpPr>
        <p:grpSpPr>
          <a:xfrm>
            <a:off x="1255508" y="3042552"/>
            <a:ext cx="1116295" cy="1156924"/>
            <a:chOff x="1255508" y="3042552"/>
            <a:chExt cx="1116295" cy="1156924"/>
          </a:xfrm>
        </p:grpSpPr>
        <p:sp>
          <p:nvSpPr>
            <p:cNvPr id="26" name="椭圆 643">
              <a:extLst>
                <a:ext uri="{FF2B5EF4-FFF2-40B4-BE49-F238E27FC236}">
                  <a16:creationId xmlns:a16="http://schemas.microsoft.com/office/drawing/2014/main" id="{2FB06EB4-3020-4A6A-A295-355D87D3FC95}"/>
                </a:ext>
              </a:extLst>
            </p:cNvPr>
            <p:cNvSpPr/>
            <p:nvPr/>
          </p:nvSpPr>
          <p:spPr>
            <a:xfrm>
              <a:off x="1255508" y="3042552"/>
              <a:ext cx="1116295" cy="1156924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圖形 26" descr="工具">
              <a:extLst>
                <a:ext uri="{FF2B5EF4-FFF2-40B4-BE49-F238E27FC236}">
                  <a16:creationId xmlns:a16="http://schemas.microsoft.com/office/drawing/2014/main" id="{75D952C1-EEEF-4172-A65B-CCDE7E9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018" y="3287989"/>
              <a:ext cx="670235" cy="670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7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設計架構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E6CC1F5-3F59-41A9-AFFE-53BF639AF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80" y="194356"/>
            <a:ext cx="5132468" cy="5975483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D552B9-2165-46FE-A009-4DF8B1E34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98" y="314325"/>
            <a:ext cx="8314398" cy="6179080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C3AD66-8750-43C0-9875-E4D048DFE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83" y="476841"/>
            <a:ext cx="8704377" cy="618680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16EAB0E1-9C06-4C31-9088-A4EB88295738}"/>
              </a:ext>
            </a:extLst>
          </p:cNvPr>
          <p:cNvSpPr txBox="1"/>
          <p:nvPr/>
        </p:nvSpPr>
        <p:spPr>
          <a:xfrm>
            <a:off x="682319" y="2165044"/>
            <a:ext cx="144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主設計圖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39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กล่องข้อความ 6">
            <a:extLst>
              <a:ext uri="{FF2B5EF4-FFF2-40B4-BE49-F238E27FC236}">
                <a16:creationId xmlns:a16="http://schemas.microsoft.com/office/drawing/2014/main" id="{A6F69E50-3BFB-45AA-87FE-488B6A2A4FD9}"/>
              </a:ext>
            </a:extLst>
          </p:cNvPr>
          <p:cNvSpPr txBox="1"/>
          <p:nvPr/>
        </p:nvSpPr>
        <p:spPr>
          <a:xfrm>
            <a:off x="3202597" y="2974844"/>
            <a:ext cx="6058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智能控制溫室</a:t>
            </a:r>
            <a:r>
              <a:rPr lang="en-US" altLang="zh-TW" sz="6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2077</a:t>
            </a:r>
            <a:endParaRPr lang="th-TH" sz="6000" dirty="0">
              <a:solidFill>
                <a:schemeClr val="bg1"/>
              </a:solidFill>
              <a:effectLst>
                <a:glow rad="279400">
                  <a:srgbClr val="0BBDC7">
                    <a:alpha val="21000"/>
                  </a:srgbClr>
                </a:glow>
              </a:effectLst>
              <a:latin typeface="OCR A Extended" panose="02010509020102010303" pitchFamily="50" charset="0"/>
              <a:ea typeface="微軟正黑體" panose="020B0604030504040204" pitchFamily="34" charset="-120"/>
              <a:cs typeface="Kanit Light" panose="00000400000000000000" pitchFamily="2" charset="-34"/>
            </a:endParaRPr>
          </a:p>
        </p:txBody>
      </p:sp>
      <p:sp>
        <p:nvSpPr>
          <p:cNvPr id="7" name="สี่เหลี่ยมผืนผ้ามุมมน 5">
            <a:extLst>
              <a:ext uri="{FF2B5EF4-FFF2-40B4-BE49-F238E27FC236}">
                <a16:creationId xmlns:a16="http://schemas.microsoft.com/office/drawing/2014/main" id="{1E079DB9-9FEC-4A65-912D-73D1C2A8592E}"/>
              </a:ext>
            </a:extLst>
          </p:cNvPr>
          <p:cNvSpPr/>
          <p:nvPr/>
        </p:nvSpPr>
        <p:spPr>
          <a:xfrm rot="15458523">
            <a:off x="4903702" y="251768"/>
            <a:ext cx="2580879" cy="7021098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22">
            <a:extLst>
              <a:ext uri="{FF2B5EF4-FFF2-40B4-BE49-F238E27FC236}">
                <a16:creationId xmlns:a16="http://schemas.microsoft.com/office/drawing/2014/main" id="{B2DD2CC7-6643-49C5-AB3E-BC8987DC5872}"/>
              </a:ext>
            </a:extLst>
          </p:cNvPr>
          <p:cNvSpPr/>
          <p:nvPr/>
        </p:nvSpPr>
        <p:spPr>
          <a:xfrm rot="17140878">
            <a:off x="4578123" y="-127882"/>
            <a:ext cx="3232036" cy="7780399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EA01D9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มุมมน 23">
            <a:extLst>
              <a:ext uri="{FF2B5EF4-FFF2-40B4-BE49-F238E27FC236}">
                <a16:creationId xmlns:a16="http://schemas.microsoft.com/office/drawing/2014/main" id="{E7C2ED86-5F6F-418C-92E1-139C5FF573A5}"/>
              </a:ext>
            </a:extLst>
          </p:cNvPr>
          <p:cNvSpPr/>
          <p:nvPr/>
        </p:nvSpPr>
        <p:spPr>
          <a:xfrm rot="16200000">
            <a:off x="4742784" y="-185999"/>
            <a:ext cx="2902715" cy="7896632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F9F4625D-0A81-4A2E-B3DC-C9CC36B1AF76}"/>
              </a:ext>
            </a:extLst>
          </p:cNvPr>
          <p:cNvSpPr txBox="1"/>
          <p:nvPr/>
        </p:nvSpPr>
        <p:spPr>
          <a:xfrm>
            <a:off x="278714" y="-882089"/>
            <a:ext cx="135501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 Light" panose="020B0502040204020203" pitchFamily="34" charset="0"/>
              </a:rPr>
              <a:t>目录</a:t>
            </a:r>
            <a:endParaRPr lang="zh-CN" altLang="en-US" sz="16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57363DEA-A51A-483E-9DA5-1B212542CAEE}"/>
              </a:ext>
            </a:extLst>
          </p:cNvPr>
          <p:cNvSpPr txBox="1"/>
          <p:nvPr/>
        </p:nvSpPr>
        <p:spPr>
          <a:xfrm>
            <a:off x="278714" y="-438299"/>
            <a:ext cx="105021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CONTENTS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กล่องข้อความ 6">
            <a:extLst>
              <a:ext uri="{FF2B5EF4-FFF2-40B4-BE49-F238E27FC236}">
                <a16:creationId xmlns:a16="http://schemas.microsoft.com/office/drawing/2014/main" id="{F78A7D09-F99A-453F-8CAA-A8041B526C1E}"/>
              </a:ext>
            </a:extLst>
          </p:cNvPr>
          <p:cNvSpPr txBox="1"/>
          <p:nvPr/>
        </p:nvSpPr>
        <p:spPr>
          <a:xfrm>
            <a:off x="2833667" y="5919410"/>
            <a:ext cx="605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組 江尚軒、王思正、洪郁修</a:t>
            </a:r>
            <a:endParaRPr lang="th-TH" sz="2000" dirty="0">
              <a:solidFill>
                <a:schemeClr val="bg1"/>
              </a:solidFill>
              <a:effectLst>
                <a:glow rad="279400">
                  <a:srgbClr val="0BBDC7">
                    <a:alpha val="21000"/>
                  </a:srgbClr>
                </a:glow>
              </a:effectLst>
              <a:latin typeface="OCR A Extended" panose="02010509020102010303" pitchFamily="50" charset="0"/>
              <a:ea typeface="微軟正黑體" panose="020B0604030504040204" pitchFamily="34" charset="-12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8548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直接连接符 625"/>
          <p:cNvCxnSpPr/>
          <p:nvPr/>
        </p:nvCxnSpPr>
        <p:spPr>
          <a:xfrm>
            <a:off x="2489200" y="3715657"/>
            <a:ext cx="25908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接连接符 627"/>
          <p:cNvCxnSpPr/>
          <p:nvPr/>
        </p:nvCxnSpPr>
        <p:spPr>
          <a:xfrm>
            <a:off x="1447800" y="4934857"/>
            <a:ext cx="26162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直接连接符 628"/>
          <p:cNvCxnSpPr/>
          <p:nvPr/>
        </p:nvCxnSpPr>
        <p:spPr>
          <a:xfrm flipH="1">
            <a:off x="7895771" y="4252686"/>
            <a:ext cx="1872343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文本框 629"/>
          <p:cNvSpPr txBox="1"/>
          <p:nvPr/>
        </p:nvSpPr>
        <p:spPr>
          <a:xfrm>
            <a:off x="2341928" y="325399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3821" y="4650408"/>
            <a:ext cx="568898" cy="568898"/>
            <a:chOff x="803821" y="4650408"/>
            <a:chExt cx="568898" cy="568898"/>
          </a:xfrm>
        </p:grpSpPr>
        <p:grpSp>
          <p:nvGrpSpPr>
            <p:cNvPr id="634" name="组合 633"/>
            <p:cNvGrpSpPr/>
            <p:nvPr/>
          </p:nvGrpSpPr>
          <p:grpSpPr>
            <a:xfrm>
              <a:off x="947776" y="4740388"/>
              <a:ext cx="280988" cy="331788"/>
              <a:chOff x="7627938" y="1927226"/>
              <a:chExt cx="280988" cy="331788"/>
            </a:xfrm>
            <a:solidFill>
              <a:schemeClr val="bg1"/>
            </a:solidFill>
          </p:grpSpPr>
          <p:sp>
            <p:nvSpPr>
              <p:cNvPr id="635" name="Freeform 550"/>
              <p:cNvSpPr>
                <a:spLocks noEditPoints="1"/>
              </p:cNvSpPr>
              <p:nvPr/>
            </p:nvSpPr>
            <p:spPr bwMode="auto">
              <a:xfrm>
                <a:off x="7627938" y="1927226"/>
                <a:ext cx="280988" cy="331788"/>
              </a:xfrm>
              <a:custGeom>
                <a:avLst/>
                <a:gdLst>
                  <a:gd name="T0" fmla="*/ 139 w 242"/>
                  <a:gd name="T1" fmla="*/ 47 h 287"/>
                  <a:gd name="T2" fmla="*/ 139 w 242"/>
                  <a:gd name="T3" fmla="*/ 23 h 287"/>
                  <a:gd name="T4" fmla="*/ 152 w 242"/>
                  <a:gd name="T5" fmla="*/ 23 h 287"/>
                  <a:gd name="T6" fmla="*/ 163 w 242"/>
                  <a:gd name="T7" fmla="*/ 11 h 287"/>
                  <a:gd name="T8" fmla="*/ 152 w 242"/>
                  <a:gd name="T9" fmla="*/ 0 h 287"/>
                  <a:gd name="T10" fmla="*/ 91 w 242"/>
                  <a:gd name="T11" fmla="*/ 0 h 287"/>
                  <a:gd name="T12" fmla="*/ 79 w 242"/>
                  <a:gd name="T13" fmla="*/ 11 h 287"/>
                  <a:gd name="T14" fmla="*/ 91 w 242"/>
                  <a:gd name="T15" fmla="*/ 23 h 287"/>
                  <a:gd name="T16" fmla="*/ 103 w 242"/>
                  <a:gd name="T17" fmla="*/ 23 h 287"/>
                  <a:gd name="T18" fmla="*/ 103 w 242"/>
                  <a:gd name="T19" fmla="*/ 47 h 287"/>
                  <a:gd name="T20" fmla="*/ 0 w 242"/>
                  <a:gd name="T21" fmla="*/ 166 h 287"/>
                  <a:gd name="T22" fmla="*/ 121 w 242"/>
                  <a:gd name="T23" fmla="*/ 287 h 287"/>
                  <a:gd name="T24" fmla="*/ 242 w 242"/>
                  <a:gd name="T25" fmla="*/ 166 h 287"/>
                  <a:gd name="T26" fmla="*/ 139 w 242"/>
                  <a:gd name="T27" fmla="*/ 47 h 287"/>
                  <a:gd name="T28" fmla="*/ 121 w 242"/>
                  <a:gd name="T29" fmla="*/ 257 h 287"/>
                  <a:gd name="T30" fmla="*/ 30 w 242"/>
                  <a:gd name="T31" fmla="*/ 166 h 287"/>
                  <a:gd name="T32" fmla="*/ 121 w 242"/>
                  <a:gd name="T33" fmla="*/ 75 h 287"/>
                  <a:gd name="T34" fmla="*/ 212 w 242"/>
                  <a:gd name="T35" fmla="*/ 166 h 287"/>
                  <a:gd name="T36" fmla="*/ 121 w 242"/>
                  <a:gd name="T37" fmla="*/ 2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" h="287">
                    <a:moveTo>
                      <a:pt x="139" y="47"/>
                    </a:moveTo>
                    <a:cubicBezTo>
                      <a:pt x="139" y="23"/>
                      <a:pt x="139" y="23"/>
                      <a:pt x="139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8" y="23"/>
                      <a:pt x="163" y="18"/>
                      <a:pt x="163" y="11"/>
                    </a:cubicBezTo>
                    <a:cubicBezTo>
                      <a:pt x="163" y="5"/>
                      <a:pt x="158" y="0"/>
                      <a:pt x="15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4" y="0"/>
                      <a:pt x="79" y="5"/>
                      <a:pt x="79" y="11"/>
                    </a:cubicBezTo>
                    <a:cubicBezTo>
                      <a:pt x="79" y="18"/>
                      <a:pt x="84" y="23"/>
                      <a:pt x="91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45" y="55"/>
                      <a:pt x="0" y="106"/>
                      <a:pt x="0" y="166"/>
                    </a:cubicBezTo>
                    <a:cubicBezTo>
                      <a:pt x="0" y="233"/>
                      <a:pt x="54" y="287"/>
                      <a:pt x="121" y="287"/>
                    </a:cubicBezTo>
                    <a:cubicBezTo>
                      <a:pt x="188" y="287"/>
                      <a:pt x="242" y="233"/>
                      <a:pt x="242" y="166"/>
                    </a:cubicBezTo>
                    <a:cubicBezTo>
                      <a:pt x="242" y="105"/>
                      <a:pt x="197" y="55"/>
                      <a:pt x="139" y="47"/>
                    </a:cubicBezTo>
                    <a:close/>
                    <a:moveTo>
                      <a:pt x="121" y="257"/>
                    </a:moveTo>
                    <a:cubicBezTo>
                      <a:pt x="71" y="257"/>
                      <a:pt x="30" y="216"/>
                      <a:pt x="30" y="166"/>
                    </a:cubicBezTo>
                    <a:cubicBezTo>
                      <a:pt x="30" y="116"/>
                      <a:pt x="71" y="75"/>
                      <a:pt x="121" y="75"/>
                    </a:cubicBezTo>
                    <a:cubicBezTo>
                      <a:pt x="171" y="75"/>
                      <a:pt x="212" y="116"/>
                      <a:pt x="212" y="166"/>
                    </a:cubicBezTo>
                    <a:cubicBezTo>
                      <a:pt x="212" y="216"/>
                      <a:pt x="171" y="257"/>
                      <a:pt x="121" y="2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551"/>
              <p:cNvSpPr>
                <a:spLocks/>
              </p:cNvSpPr>
              <p:nvPr/>
            </p:nvSpPr>
            <p:spPr bwMode="auto">
              <a:xfrm>
                <a:off x="7754938" y="2043114"/>
                <a:ext cx="85725" cy="131763"/>
              </a:xfrm>
              <a:custGeom>
                <a:avLst/>
                <a:gdLst>
                  <a:gd name="T0" fmla="*/ 71 w 74"/>
                  <a:gd name="T1" fmla="*/ 93 h 114"/>
                  <a:gd name="T2" fmla="*/ 23 w 74"/>
                  <a:gd name="T3" fmla="*/ 61 h 114"/>
                  <a:gd name="T4" fmla="*/ 23 w 74"/>
                  <a:gd name="T5" fmla="*/ 5 h 114"/>
                  <a:gd name="T6" fmla="*/ 21 w 74"/>
                  <a:gd name="T7" fmla="*/ 2 h 114"/>
                  <a:gd name="T8" fmla="*/ 18 w 74"/>
                  <a:gd name="T9" fmla="*/ 0 h 114"/>
                  <a:gd name="T10" fmla="*/ 5 w 74"/>
                  <a:gd name="T11" fmla="*/ 0 h 114"/>
                  <a:gd name="T12" fmla="*/ 1 w 74"/>
                  <a:gd name="T13" fmla="*/ 2 h 114"/>
                  <a:gd name="T14" fmla="*/ 0 w 74"/>
                  <a:gd name="T15" fmla="*/ 5 h 114"/>
                  <a:gd name="T16" fmla="*/ 0 w 74"/>
                  <a:gd name="T17" fmla="*/ 71 h 114"/>
                  <a:gd name="T18" fmla="*/ 1 w 74"/>
                  <a:gd name="T19" fmla="*/ 75 h 114"/>
                  <a:gd name="T20" fmla="*/ 2 w 74"/>
                  <a:gd name="T21" fmla="*/ 75 h 114"/>
                  <a:gd name="T22" fmla="*/ 58 w 74"/>
                  <a:gd name="T23" fmla="*/ 113 h 114"/>
                  <a:gd name="T24" fmla="*/ 61 w 74"/>
                  <a:gd name="T25" fmla="*/ 114 h 114"/>
                  <a:gd name="T26" fmla="*/ 62 w 74"/>
                  <a:gd name="T27" fmla="*/ 114 h 114"/>
                  <a:gd name="T28" fmla="*/ 65 w 74"/>
                  <a:gd name="T29" fmla="*/ 111 h 114"/>
                  <a:gd name="T30" fmla="*/ 72 w 74"/>
                  <a:gd name="T31" fmla="*/ 100 h 114"/>
                  <a:gd name="T32" fmla="*/ 71 w 74"/>
                  <a:gd name="T33" fmla="*/ 9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4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2" y="3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5"/>
                      <a:pt x="2" y="75"/>
                      <a:pt x="2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4"/>
                      <a:pt x="61" y="114"/>
                    </a:cubicBezTo>
                    <a:cubicBezTo>
                      <a:pt x="61" y="114"/>
                      <a:pt x="62" y="114"/>
                      <a:pt x="62" y="114"/>
                    </a:cubicBezTo>
                    <a:cubicBezTo>
                      <a:pt x="63" y="113"/>
                      <a:pt x="64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5"/>
                      <a:pt x="71" y="9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7" name="椭圆 636"/>
            <p:cNvSpPr/>
            <p:nvPr/>
          </p:nvSpPr>
          <p:spPr>
            <a:xfrm>
              <a:off x="803821" y="4650408"/>
              <a:ext cx="568898" cy="5688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38" name="文本框 637"/>
          <p:cNvSpPr txBox="1"/>
          <p:nvPr/>
        </p:nvSpPr>
        <p:spPr>
          <a:xfrm>
            <a:off x="286616" y="5248697"/>
            <a:ext cx="15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9534854" y="468195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設計架構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5" name="组合 644"/>
          <p:cNvGrpSpPr/>
          <p:nvPr/>
        </p:nvGrpSpPr>
        <p:grpSpPr>
          <a:xfrm>
            <a:off x="9768114" y="3853853"/>
            <a:ext cx="828098" cy="828098"/>
            <a:chOff x="8417893" y="3335913"/>
            <a:chExt cx="828098" cy="828098"/>
          </a:xfrm>
        </p:grpSpPr>
        <p:sp>
          <p:nvSpPr>
            <p:cNvPr id="643" name="Freeform 789"/>
            <p:cNvSpPr>
              <a:spLocks/>
            </p:cNvSpPr>
            <p:nvPr/>
          </p:nvSpPr>
          <p:spPr bwMode="auto">
            <a:xfrm>
              <a:off x="8579829" y="3514275"/>
              <a:ext cx="504226" cy="501836"/>
            </a:xfrm>
            <a:custGeom>
              <a:avLst/>
              <a:gdLst>
                <a:gd name="T0" fmla="*/ 106 w 211"/>
                <a:gd name="T1" fmla="*/ 54 h 210"/>
                <a:gd name="T2" fmla="*/ 70 w 211"/>
                <a:gd name="T3" fmla="*/ 157 h 210"/>
                <a:gd name="T4" fmla="*/ 38 w 211"/>
                <a:gd name="T5" fmla="*/ 109 h 210"/>
                <a:gd name="T6" fmla="*/ 18 w 211"/>
                <a:gd name="T7" fmla="*/ 128 h 210"/>
                <a:gd name="T8" fmla="*/ 12 w 211"/>
                <a:gd name="T9" fmla="*/ 133 h 210"/>
                <a:gd name="T10" fmla="*/ 0 w 211"/>
                <a:gd name="T11" fmla="*/ 123 h 210"/>
                <a:gd name="T12" fmla="*/ 41 w 211"/>
                <a:gd name="T13" fmla="*/ 85 h 210"/>
                <a:gd name="T14" fmla="*/ 65 w 211"/>
                <a:gd name="T15" fmla="*/ 122 h 210"/>
                <a:gd name="T16" fmla="*/ 109 w 211"/>
                <a:gd name="T17" fmla="*/ 0 h 210"/>
                <a:gd name="T18" fmla="*/ 149 w 211"/>
                <a:gd name="T19" fmla="*/ 153 h 210"/>
                <a:gd name="T20" fmla="*/ 181 w 211"/>
                <a:gd name="T21" fmla="*/ 48 h 210"/>
                <a:gd name="T22" fmla="*/ 211 w 211"/>
                <a:gd name="T23" fmla="*/ 142 h 210"/>
                <a:gd name="T24" fmla="*/ 195 w 211"/>
                <a:gd name="T25" fmla="*/ 146 h 210"/>
                <a:gd name="T26" fmla="*/ 181 w 211"/>
                <a:gd name="T27" fmla="*/ 101 h 210"/>
                <a:gd name="T28" fmla="*/ 147 w 211"/>
                <a:gd name="T29" fmla="*/ 210 h 210"/>
                <a:gd name="T30" fmla="*/ 106 w 211"/>
                <a:gd name="T31" fmla="*/ 54 h 210"/>
                <a:gd name="T32" fmla="*/ 106 w 211"/>
                <a:gd name="T33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10">
                  <a:moveTo>
                    <a:pt x="106" y="54"/>
                  </a:moveTo>
                  <a:lnTo>
                    <a:pt x="70" y="157"/>
                  </a:lnTo>
                  <a:lnTo>
                    <a:pt x="38" y="109"/>
                  </a:lnTo>
                  <a:lnTo>
                    <a:pt x="18" y="128"/>
                  </a:lnTo>
                  <a:lnTo>
                    <a:pt x="12" y="133"/>
                  </a:lnTo>
                  <a:lnTo>
                    <a:pt x="0" y="123"/>
                  </a:lnTo>
                  <a:lnTo>
                    <a:pt x="41" y="85"/>
                  </a:lnTo>
                  <a:lnTo>
                    <a:pt x="65" y="122"/>
                  </a:lnTo>
                  <a:lnTo>
                    <a:pt x="109" y="0"/>
                  </a:lnTo>
                  <a:lnTo>
                    <a:pt x="149" y="153"/>
                  </a:lnTo>
                  <a:lnTo>
                    <a:pt x="181" y="48"/>
                  </a:lnTo>
                  <a:lnTo>
                    <a:pt x="211" y="142"/>
                  </a:lnTo>
                  <a:lnTo>
                    <a:pt x="195" y="146"/>
                  </a:lnTo>
                  <a:lnTo>
                    <a:pt x="181" y="101"/>
                  </a:lnTo>
                  <a:lnTo>
                    <a:pt x="147" y="210"/>
                  </a:lnTo>
                  <a:lnTo>
                    <a:pt x="106" y="54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8417893" y="3335913"/>
              <a:ext cx="828098" cy="8280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6" name="弧形 645"/>
          <p:cNvSpPr/>
          <p:nvPr/>
        </p:nvSpPr>
        <p:spPr>
          <a:xfrm>
            <a:off x="4583875" y="682171"/>
            <a:ext cx="3024250" cy="3024250"/>
          </a:xfrm>
          <a:prstGeom prst="arc">
            <a:avLst>
              <a:gd name="adj1" fmla="val 16147754"/>
              <a:gd name="adj2" fmla="val 2473539"/>
            </a:avLst>
          </a:prstGeom>
          <a:ln w="635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文本框 646"/>
          <p:cNvSpPr txBox="1"/>
          <p:nvPr/>
        </p:nvSpPr>
        <p:spPr>
          <a:xfrm>
            <a:off x="7598811" y="1770696"/>
            <a:ext cx="25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TW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設計流程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648" name="文本框 647"/>
          <p:cNvSpPr txBox="1"/>
          <p:nvPr/>
        </p:nvSpPr>
        <p:spPr>
          <a:xfrm>
            <a:off x="7813861" y="2446832"/>
            <a:ext cx="381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這次設計過程中遭遇許多問題，但礙於時間關係，就只大略介紹整體設計的步驟。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28" name="组合 40">
            <a:extLst>
              <a:ext uri="{FF2B5EF4-FFF2-40B4-BE49-F238E27FC236}">
                <a16:creationId xmlns:a16="http://schemas.microsoft.com/office/drawing/2014/main" id="{B5548A60-60DE-4E5A-BA71-9627E1E789F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29" name="文本框 41">
              <a:extLst>
                <a:ext uri="{FF2B5EF4-FFF2-40B4-BE49-F238E27FC236}">
                  <a16:creationId xmlns:a16="http://schemas.microsoft.com/office/drawing/2014/main" id="{45A11F33-AE70-4BDA-965C-A21EC584822B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本框 42">
              <a:extLst>
                <a:ext uri="{FF2B5EF4-FFF2-40B4-BE49-F238E27FC236}">
                  <a16:creationId xmlns:a16="http://schemas.microsoft.com/office/drawing/2014/main" id="{4BAE333D-9EE3-4C6A-AFBF-E61862369540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接连接符 43">
              <a:extLst>
                <a:ext uri="{FF2B5EF4-FFF2-40B4-BE49-F238E27FC236}">
                  <a16:creationId xmlns:a16="http://schemas.microsoft.com/office/drawing/2014/main" id="{089AC16A-81D7-43F8-8168-18F8F0F3233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51">
            <a:extLst>
              <a:ext uri="{FF2B5EF4-FFF2-40B4-BE49-F238E27FC236}">
                <a16:creationId xmlns:a16="http://schemas.microsoft.com/office/drawing/2014/main" id="{32642B57-7DC1-496D-AE7E-C97A1D00AFE9}"/>
              </a:ext>
            </a:extLst>
          </p:cNvPr>
          <p:cNvSpPr txBox="1"/>
          <p:nvPr/>
        </p:nvSpPr>
        <p:spPr>
          <a:xfrm>
            <a:off x="-102616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3" name="文本框 51">
            <a:extLst>
              <a:ext uri="{FF2B5EF4-FFF2-40B4-BE49-F238E27FC236}">
                <a16:creationId xmlns:a16="http://schemas.microsoft.com/office/drawing/2014/main" id="{27F25C38-8615-4CA0-A5A7-C2725E1A119B}"/>
              </a:ext>
            </a:extLst>
          </p:cNvPr>
          <p:cNvSpPr txBox="1"/>
          <p:nvPr/>
        </p:nvSpPr>
        <p:spPr>
          <a:xfrm>
            <a:off x="235520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91AA58-1802-4635-B15F-9B126A3AEA0B}"/>
              </a:ext>
            </a:extLst>
          </p:cNvPr>
          <p:cNvGrpSpPr/>
          <p:nvPr/>
        </p:nvGrpSpPr>
        <p:grpSpPr>
          <a:xfrm>
            <a:off x="1255508" y="3042552"/>
            <a:ext cx="1116295" cy="1156924"/>
            <a:chOff x="1255508" y="3042552"/>
            <a:chExt cx="1116295" cy="1156924"/>
          </a:xfrm>
        </p:grpSpPr>
        <p:sp>
          <p:nvSpPr>
            <p:cNvPr id="26" name="椭圆 643">
              <a:extLst>
                <a:ext uri="{FF2B5EF4-FFF2-40B4-BE49-F238E27FC236}">
                  <a16:creationId xmlns:a16="http://schemas.microsoft.com/office/drawing/2014/main" id="{2FB06EB4-3020-4A6A-A295-355D87D3FC95}"/>
                </a:ext>
              </a:extLst>
            </p:cNvPr>
            <p:cNvSpPr/>
            <p:nvPr/>
          </p:nvSpPr>
          <p:spPr>
            <a:xfrm>
              <a:off x="1255508" y="3042552"/>
              <a:ext cx="1116295" cy="1156924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圖形 26" descr="工具">
              <a:extLst>
                <a:ext uri="{FF2B5EF4-FFF2-40B4-BE49-F238E27FC236}">
                  <a16:creationId xmlns:a16="http://schemas.microsoft.com/office/drawing/2014/main" id="{75D952C1-EEEF-4172-A65B-CCDE7E95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018" y="3287989"/>
              <a:ext cx="670235" cy="670235"/>
            </a:xfrm>
            <a:prstGeom prst="rect">
              <a:avLst/>
            </a:prstGeom>
          </p:spPr>
        </p:pic>
      </p:grpSp>
      <p:sp>
        <p:nvSpPr>
          <p:cNvPr id="37" name="文本框 54">
            <a:extLst>
              <a:ext uri="{FF2B5EF4-FFF2-40B4-BE49-F238E27FC236}">
                <a16:creationId xmlns:a16="http://schemas.microsoft.com/office/drawing/2014/main" id="{EF57C9E4-E882-4408-8129-2D928DD1C515}"/>
              </a:ext>
            </a:extLst>
          </p:cNvPr>
          <p:cNvSpPr txBox="1"/>
          <p:nvPr/>
        </p:nvSpPr>
        <p:spPr>
          <a:xfrm>
            <a:off x="-794791" y="2165044"/>
            <a:ext cx="144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風扇安裝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9813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165044"/>
            <a:ext cx="144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風扇安裝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F214E9-BC7B-4CB3-A5CB-D0E18661E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80" y="194356"/>
            <a:ext cx="4308055" cy="57466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0D4A83C-121A-42B1-8248-54BBB7881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82" y="276036"/>
            <a:ext cx="4542708" cy="6059678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E9F669-78D3-408C-B281-B3A0D307E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28" y="737701"/>
            <a:ext cx="7587153" cy="5687799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0" name="文本框 54">
            <a:extLst>
              <a:ext uri="{FF2B5EF4-FFF2-40B4-BE49-F238E27FC236}">
                <a16:creationId xmlns:a16="http://schemas.microsoft.com/office/drawing/2014/main" id="{018AB6C5-1204-4A3C-AD76-9BF59857CF5E}"/>
              </a:ext>
            </a:extLst>
          </p:cNvPr>
          <p:cNvSpPr txBox="1"/>
          <p:nvPr/>
        </p:nvSpPr>
        <p:spPr>
          <a:xfrm>
            <a:off x="-1106286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en-US" altLang="zh-TW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冷光條安裝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690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冷光條安裝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648A1F-80BF-4BF4-B4C9-936391B49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r="5553"/>
          <a:stretch/>
        </p:blipFill>
        <p:spPr>
          <a:xfrm>
            <a:off x="2499367" y="496140"/>
            <a:ext cx="8525072" cy="4621497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66353B-1800-455A-A5B7-7A5B07340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 r="25952" b="10056"/>
          <a:stretch/>
        </p:blipFill>
        <p:spPr>
          <a:xfrm>
            <a:off x="2944073" y="886441"/>
            <a:ext cx="8165171" cy="4945266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82E8D6-5D84-4141-A72B-16B868B5F1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6" r="19643"/>
          <a:stretch/>
        </p:blipFill>
        <p:spPr>
          <a:xfrm>
            <a:off x="3469283" y="1270585"/>
            <a:ext cx="7798261" cy="5258057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0" name="文本框 54">
            <a:extLst>
              <a:ext uri="{FF2B5EF4-FFF2-40B4-BE49-F238E27FC236}">
                <a16:creationId xmlns:a16="http://schemas.microsoft.com/office/drawing/2014/main" id="{FAA66E74-2D0D-48F4-A04C-CDE00D629C10}"/>
              </a:ext>
            </a:extLst>
          </p:cNvPr>
          <p:cNvSpPr txBox="1"/>
          <p:nvPr/>
        </p:nvSpPr>
        <p:spPr>
          <a:xfrm>
            <a:off x="523552" y="3926365"/>
            <a:ext cx="1961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冷光條與風扇、水管等線路疊合</a:t>
            </a:r>
            <a:endParaRPr lang="zh-CN" altLang="en-US" sz="2000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54">
            <a:extLst>
              <a:ext uri="{FF2B5EF4-FFF2-40B4-BE49-F238E27FC236}">
                <a16:creationId xmlns:a16="http://schemas.microsoft.com/office/drawing/2014/main" id="{9F24C7E0-8B2A-4E30-9B89-314C6801ADF3}"/>
              </a:ext>
            </a:extLst>
          </p:cNvPr>
          <p:cNvSpPr txBox="1"/>
          <p:nvPr/>
        </p:nvSpPr>
        <p:spPr>
          <a:xfrm>
            <a:off x="-794791" y="2165044"/>
            <a:ext cx="144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風扇安裝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本框 54">
            <a:extLst>
              <a:ext uri="{FF2B5EF4-FFF2-40B4-BE49-F238E27FC236}">
                <a16:creationId xmlns:a16="http://schemas.microsoft.com/office/drawing/2014/main" id="{0B2BD98F-95F3-41C7-91DE-33AFBECD2359}"/>
              </a:ext>
            </a:extLst>
          </p:cNvPr>
          <p:cNvSpPr txBox="1"/>
          <p:nvPr/>
        </p:nvSpPr>
        <p:spPr>
          <a:xfrm>
            <a:off x="-1165145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入水口設計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546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4">
            <a:extLst>
              <a:ext uri="{FF2B5EF4-FFF2-40B4-BE49-F238E27FC236}">
                <a16:creationId xmlns:a16="http://schemas.microsoft.com/office/drawing/2014/main" id="{46DD94D6-02CA-42DF-AC61-7940C13DDEC4}"/>
              </a:ext>
            </a:extLst>
          </p:cNvPr>
          <p:cNvSpPr txBox="1"/>
          <p:nvPr/>
        </p:nvSpPr>
        <p:spPr>
          <a:xfrm>
            <a:off x="-1146482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入水口設計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AA3E60-B9EE-4F05-AECD-FEB7A04C7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r="18572"/>
          <a:stretch/>
        </p:blipFill>
        <p:spPr>
          <a:xfrm>
            <a:off x="2619831" y="608876"/>
            <a:ext cx="8420516" cy="5505450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72C875-7A82-41D4-AAB3-FD6E73EB98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r="26484"/>
          <a:stretch/>
        </p:blipFill>
        <p:spPr>
          <a:xfrm>
            <a:off x="3639741" y="608876"/>
            <a:ext cx="7729412" cy="605793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1" name="文本框 54">
            <a:extLst>
              <a:ext uri="{FF2B5EF4-FFF2-40B4-BE49-F238E27FC236}">
                <a16:creationId xmlns:a16="http://schemas.microsoft.com/office/drawing/2014/main" id="{E0C4F2F0-2A0F-4F64-B737-5CC426CD306D}"/>
              </a:ext>
            </a:extLst>
          </p:cNvPr>
          <p:cNvSpPr txBox="1"/>
          <p:nvPr/>
        </p:nvSpPr>
        <p:spPr>
          <a:xfrm>
            <a:off x="-1106286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en-US" altLang="zh-TW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冷光條安裝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523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542793" y="425188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2" name="文本框 54">
            <a:extLst>
              <a:ext uri="{FF2B5EF4-FFF2-40B4-BE49-F238E27FC236}">
                <a16:creationId xmlns:a16="http://schemas.microsoft.com/office/drawing/2014/main" id="{5B11A068-59BB-478D-856B-B8104CDA515F}"/>
              </a:ext>
            </a:extLst>
          </p:cNvPr>
          <p:cNvSpPr txBox="1"/>
          <p:nvPr/>
        </p:nvSpPr>
        <p:spPr>
          <a:xfrm>
            <a:off x="-1165145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入水口設計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097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542793" y="425188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" name="!!line">
            <a:extLst>
              <a:ext uri="{FF2B5EF4-FFF2-40B4-BE49-F238E27FC236}">
                <a16:creationId xmlns:a16="http://schemas.microsoft.com/office/drawing/2014/main" id="{B735EE6E-F6DB-4101-9488-A15438754814}"/>
              </a:ext>
            </a:extLst>
          </p:cNvPr>
          <p:cNvSpPr/>
          <p:nvPr/>
        </p:nvSpPr>
        <p:spPr>
          <a:xfrm>
            <a:off x="4783016" y="4923692"/>
            <a:ext cx="5416061" cy="87420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!!line2">
            <a:extLst>
              <a:ext uri="{FF2B5EF4-FFF2-40B4-BE49-F238E27FC236}">
                <a16:creationId xmlns:a16="http://schemas.microsoft.com/office/drawing/2014/main" id="{3CE79885-7D92-4B6C-8B9B-F73B02D983D4}"/>
              </a:ext>
            </a:extLst>
          </p:cNvPr>
          <p:cNvSpPr/>
          <p:nvPr/>
        </p:nvSpPr>
        <p:spPr>
          <a:xfrm>
            <a:off x="2710379" y="2746307"/>
            <a:ext cx="2474570" cy="101177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接连接符 628">
            <a:extLst>
              <a:ext uri="{FF2B5EF4-FFF2-40B4-BE49-F238E27FC236}">
                <a16:creationId xmlns:a16="http://schemas.microsoft.com/office/drawing/2014/main" id="{3EF3E4AF-75D4-4D28-B3C5-7A812FF13B4F}"/>
              </a:ext>
            </a:extLst>
          </p:cNvPr>
          <p:cNvCxnSpPr>
            <a:cxnSpLocks/>
          </p:cNvCxnSpPr>
          <p:nvPr/>
        </p:nvCxnSpPr>
        <p:spPr>
          <a:xfrm>
            <a:off x="1426866" y="5398198"/>
            <a:ext cx="3356150" cy="0"/>
          </a:xfrm>
          <a:prstGeom prst="line">
            <a:avLst/>
          </a:prstGeom>
          <a:ln w="38100" cap="rnd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628">
            <a:extLst>
              <a:ext uri="{FF2B5EF4-FFF2-40B4-BE49-F238E27FC236}">
                <a16:creationId xmlns:a16="http://schemas.microsoft.com/office/drawing/2014/main" id="{FCDE53AC-23F7-4725-B6A0-8207C191868E}"/>
              </a:ext>
            </a:extLst>
          </p:cNvPr>
          <p:cNvCxnSpPr>
            <a:cxnSpLocks/>
          </p:cNvCxnSpPr>
          <p:nvPr/>
        </p:nvCxnSpPr>
        <p:spPr>
          <a:xfrm>
            <a:off x="883920" y="3382667"/>
            <a:ext cx="1826459" cy="0"/>
          </a:xfrm>
          <a:prstGeom prst="line">
            <a:avLst/>
          </a:prstGeom>
          <a:ln w="38100" cap="rnd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54">
            <a:extLst>
              <a:ext uri="{FF2B5EF4-FFF2-40B4-BE49-F238E27FC236}">
                <a16:creationId xmlns:a16="http://schemas.microsoft.com/office/drawing/2014/main" id="{6A2EF76A-9E73-491A-97B3-91C2F18B45BB}"/>
              </a:ext>
            </a:extLst>
          </p:cNvPr>
          <p:cNvSpPr txBox="1"/>
          <p:nvPr/>
        </p:nvSpPr>
        <p:spPr>
          <a:xfrm>
            <a:off x="682319" y="3631462"/>
            <a:ext cx="160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感測器、室內冷光條線路整合至內盒中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54">
            <a:extLst>
              <a:ext uri="{FF2B5EF4-FFF2-40B4-BE49-F238E27FC236}">
                <a16:creationId xmlns:a16="http://schemas.microsoft.com/office/drawing/2014/main" id="{B1493A03-F442-44F6-AAC5-42B1684EA3C3}"/>
              </a:ext>
            </a:extLst>
          </p:cNvPr>
          <p:cNvSpPr txBox="1"/>
          <p:nvPr/>
        </p:nvSpPr>
        <p:spPr>
          <a:xfrm>
            <a:off x="724411" y="5572301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接線整路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1729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409519" y="194356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37F4BD-D293-4A99-B784-8FBE2778A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62" y="361799"/>
            <a:ext cx="7527694" cy="5643224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C12752B-338C-4150-AE3B-049227A39814}"/>
              </a:ext>
            </a:extLst>
          </p:cNvPr>
          <p:cNvSpPr/>
          <p:nvPr/>
        </p:nvSpPr>
        <p:spPr>
          <a:xfrm>
            <a:off x="6414033" y="3038309"/>
            <a:ext cx="4752871" cy="2246695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54">
            <a:extLst>
              <a:ext uri="{FF2B5EF4-FFF2-40B4-BE49-F238E27FC236}">
                <a16:creationId xmlns:a16="http://schemas.microsoft.com/office/drawing/2014/main" id="{C9085C00-717C-48BD-8004-2F64DCD0D1BD}"/>
              </a:ext>
            </a:extLst>
          </p:cNvPr>
          <p:cNvSpPr txBox="1"/>
          <p:nvPr/>
        </p:nvSpPr>
        <p:spPr>
          <a:xfrm rot="10800000">
            <a:off x="682319" y="5739752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馬達供電線路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136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409519" y="194356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37F4BD-D293-4A99-B784-8FBE2778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1" y="361799"/>
            <a:ext cx="7527694" cy="5643224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!!line3">
            <a:extLst>
              <a:ext uri="{FF2B5EF4-FFF2-40B4-BE49-F238E27FC236}">
                <a16:creationId xmlns:a16="http://schemas.microsoft.com/office/drawing/2014/main" id="{EDE48BC5-DA34-4A27-B54F-5538D109D6C7}"/>
              </a:ext>
            </a:extLst>
          </p:cNvPr>
          <p:cNvSpPr/>
          <p:nvPr/>
        </p:nvSpPr>
        <p:spPr>
          <a:xfrm>
            <a:off x="7775574" y="3589775"/>
            <a:ext cx="2081860" cy="8515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045AF0D5-8C19-4BD1-B21D-4074660BD67F}"/>
              </a:ext>
            </a:extLst>
          </p:cNvPr>
          <p:cNvSpPr/>
          <p:nvPr/>
        </p:nvSpPr>
        <p:spPr>
          <a:xfrm>
            <a:off x="3489310" y="2356339"/>
            <a:ext cx="4880967" cy="2764211"/>
          </a:xfrm>
          <a:custGeom>
            <a:avLst/>
            <a:gdLst>
              <a:gd name="connsiteX0" fmla="*/ 4880967 w 4880967"/>
              <a:gd name="connsiteY0" fmla="*/ 2547257 h 2764211"/>
              <a:gd name="connsiteX1" fmla="*/ 4127341 w 4880967"/>
              <a:gd name="connsiteY1" fmla="*/ 1381648 h 2764211"/>
              <a:gd name="connsiteX2" fmla="*/ 3655068 w 4880967"/>
              <a:gd name="connsiteY2" fmla="*/ 1009859 h 2764211"/>
              <a:gd name="connsiteX3" fmla="*/ 1966945 w 4880967"/>
              <a:gd name="connsiteY3" fmla="*/ 1150536 h 2764211"/>
              <a:gd name="connsiteX4" fmla="*/ 610417 w 4880967"/>
              <a:gd name="connsiteY4" fmla="*/ 1592663 h 2764211"/>
              <a:gd name="connsiteX5" fmla="*/ 27613 w 4880967"/>
              <a:gd name="connsiteY5" fmla="*/ 2296048 h 2764211"/>
              <a:gd name="connsiteX6" fmla="*/ 198435 w 4880967"/>
              <a:gd name="connsiteY6" fmla="*/ 2758272 h 2764211"/>
              <a:gd name="connsiteX7" fmla="*/ 1102787 w 4880967"/>
              <a:gd name="connsiteY7" fmla="*/ 1974501 h 2764211"/>
              <a:gd name="connsiteX8" fmla="*/ 1243464 w 4880967"/>
              <a:gd name="connsiteY8" fmla="*/ 1281164 h 2764211"/>
              <a:gd name="connsiteX9" fmla="*/ 1203270 w 4880967"/>
              <a:gd name="connsiteY9" fmla="*/ 839037 h 2764211"/>
              <a:gd name="connsiteX10" fmla="*/ 1394189 w 4880967"/>
              <a:gd name="connsiteY10" fmla="*/ 216039 h 2764211"/>
              <a:gd name="connsiteX11" fmla="*/ 1826268 w 4880967"/>
              <a:gd name="connsiteY11" fmla="*/ 25120 h 2764211"/>
              <a:gd name="connsiteX12" fmla="*/ 2549749 w 4880967"/>
              <a:gd name="connsiteY12" fmla="*/ 35169 h 2764211"/>
              <a:gd name="connsiteX13" fmla="*/ 3313424 w 4880967"/>
              <a:gd name="connsiteY13" fmla="*/ 326571 h 2764211"/>
              <a:gd name="connsiteX14" fmla="*/ 3966567 w 4880967"/>
              <a:gd name="connsiteY14" fmla="*/ 808892 h 2764211"/>
              <a:gd name="connsiteX15" fmla="*/ 4177582 w 4880967"/>
              <a:gd name="connsiteY15" fmla="*/ 1291213 h 276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0967" h="2764211">
                <a:moveTo>
                  <a:pt x="4880967" y="2547257"/>
                </a:moveTo>
                <a:cubicBezTo>
                  <a:pt x="4606312" y="2092569"/>
                  <a:pt x="4331657" y="1637881"/>
                  <a:pt x="4127341" y="1381648"/>
                </a:cubicBezTo>
                <a:cubicBezTo>
                  <a:pt x="3923025" y="1125415"/>
                  <a:pt x="4015134" y="1048378"/>
                  <a:pt x="3655068" y="1009859"/>
                </a:cubicBezTo>
                <a:cubicBezTo>
                  <a:pt x="3295002" y="971340"/>
                  <a:pt x="2474387" y="1053402"/>
                  <a:pt x="1966945" y="1150536"/>
                </a:cubicBezTo>
                <a:cubicBezTo>
                  <a:pt x="1459503" y="1247670"/>
                  <a:pt x="933639" y="1401744"/>
                  <a:pt x="610417" y="1592663"/>
                </a:cubicBezTo>
                <a:cubicBezTo>
                  <a:pt x="287195" y="1783582"/>
                  <a:pt x="96277" y="2101780"/>
                  <a:pt x="27613" y="2296048"/>
                </a:cubicBezTo>
                <a:cubicBezTo>
                  <a:pt x="-41051" y="2490316"/>
                  <a:pt x="19239" y="2811863"/>
                  <a:pt x="198435" y="2758272"/>
                </a:cubicBezTo>
                <a:cubicBezTo>
                  <a:pt x="377631" y="2704681"/>
                  <a:pt x="928616" y="2220686"/>
                  <a:pt x="1102787" y="1974501"/>
                </a:cubicBezTo>
                <a:cubicBezTo>
                  <a:pt x="1276958" y="1728316"/>
                  <a:pt x="1226717" y="1470408"/>
                  <a:pt x="1243464" y="1281164"/>
                </a:cubicBezTo>
                <a:cubicBezTo>
                  <a:pt x="1260211" y="1091920"/>
                  <a:pt x="1178149" y="1016558"/>
                  <a:pt x="1203270" y="839037"/>
                </a:cubicBezTo>
                <a:cubicBezTo>
                  <a:pt x="1228391" y="661516"/>
                  <a:pt x="1290356" y="351692"/>
                  <a:pt x="1394189" y="216039"/>
                </a:cubicBezTo>
                <a:cubicBezTo>
                  <a:pt x="1498022" y="80386"/>
                  <a:pt x="1633675" y="55265"/>
                  <a:pt x="1826268" y="25120"/>
                </a:cubicBezTo>
                <a:cubicBezTo>
                  <a:pt x="2018861" y="-5025"/>
                  <a:pt x="2301890" y="-15073"/>
                  <a:pt x="2549749" y="35169"/>
                </a:cubicBezTo>
                <a:cubicBezTo>
                  <a:pt x="2797608" y="85411"/>
                  <a:pt x="3077288" y="197617"/>
                  <a:pt x="3313424" y="326571"/>
                </a:cubicBezTo>
                <a:cubicBezTo>
                  <a:pt x="3549560" y="455525"/>
                  <a:pt x="3822541" y="648118"/>
                  <a:pt x="3966567" y="808892"/>
                </a:cubicBezTo>
                <a:cubicBezTo>
                  <a:pt x="4110593" y="969666"/>
                  <a:pt x="4147437" y="1217525"/>
                  <a:pt x="4177582" y="1291213"/>
                </a:cubicBezTo>
              </a:path>
            </a:pathLst>
          </a:cu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E716EADB-B369-4730-8492-D2D0192872C6}"/>
              </a:ext>
            </a:extLst>
          </p:cNvPr>
          <p:cNvCxnSpPr>
            <a:cxnSpLocks/>
          </p:cNvCxnSpPr>
          <p:nvPr/>
        </p:nvCxnSpPr>
        <p:spPr>
          <a:xfrm flipV="1">
            <a:off x="954593" y="4290647"/>
            <a:ext cx="6820981" cy="1287444"/>
          </a:xfrm>
          <a:prstGeom prst="bentConnector3">
            <a:avLst>
              <a:gd name="adj1" fmla="val 79610"/>
            </a:avLst>
          </a:prstGeom>
          <a:ln w="38100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4">
            <a:extLst>
              <a:ext uri="{FF2B5EF4-FFF2-40B4-BE49-F238E27FC236}">
                <a16:creationId xmlns:a16="http://schemas.microsoft.com/office/drawing/2014/main" id="{86943A8B-83EF-4BAC-8391-620898AB5795}"/>
              </a:ext>
            </a:extLst>
          </p:cNvPr>
          <p:cNvSpPr txBox="1"/>
          <p:nvPr/>
        </p:nvSpPr>
        <p:spPr>
          <a:xfrm>
            <a:off x="682319" y="5739752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馬達供電線路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接连接符 628">
            <a:extLst>
              <a:ext uri="{FF2B5EF4-FFF2-40B4-BE49-F238E27FC236}">
                <a16:creationId xmlns:a16="http://schemas.microsoft.com/office/drawing/2014/main" id="{A0179112-38B2-4AD5-98E6-553376605E94}"/>
              </a:ext>
            </a:extLst>
          </p:cNvPr>
          <p:cNvCxnSpPr>
            <a:cxnSpLocks/>
          </p:cNvCxnSpPr>
          <p:nvPr/>
        </p:nvCxnSpPr>
        <p:spPr>
          <a:xfrm flipH="1">
            <a:off x="883920" y="4140378"/>
            <a:ext cx="2931047" cy="0"/>
          </a:xfrm>
          <a:prstGeom prst="line">
            <a:avLst/>
          </a:prstGeom>
          <a:ln w="38100" cap="rnd">
            <a:noFill/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54">
            <a:extLst>
              <a:ext uri="{FF2B5EF4-FFF2-40B4-BE49-F238E27FC236}">
                <a16:creationId xmlns:a16="http://schemas.microsoft.com/office/drawing/2014/main" id="{E7F8F2E3-017F-4FD5-B1C9-76355749D81C}"/>
              </a:ext>
            </a:extLst>
          </p:cNvPr>
          <p:cNvSpPr txBox="1"/>
          <p:nvPr/>
        </p:nvSpPr>
        <p:spPr>
          <a:xfrm rot="10800000">
            <a:off x="697137" y="4345711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補上水冷管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309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409519" y="194356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37F4BD-D293-4A99-B784-8FBE2778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1" y="361799"/>
            <a:ext cx="7527694" cy="5643224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DE48BC5-DA34-4A27-B54F-5538D109D6C7}"/>
              </a:ext>
            </a:extLst>
          </p:cNvPr>
          <p:cNvSpPr/>
          <p:nvPr/>
        </p:nvSpPr>
        <p:spPr>
          <a:xfrm>
            <a:off x="7775574" y="3589775"/>
            <a:ext cx="2081860" cy="8515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045AF0D5-8C19-4BD1-B21D-4074660BD67F}"/>
              </a:ext>
            </a:extLst>
          </p:cNvPr>
          <p:cNvSpPr/>
          <p:nvPr/>
        </p:nvSpPr>
        <p:spPr>
          <a:xfrm>
            <a:off x="3489310" y="2356339"/>
            <a:ext cx="4880967" cy="2764211"/>
          </a:xfrm>
          <a:custGeom>
            <a:avLst/>
            <a:gdLst>
              <a:gd name="connsiteX0" fmla="*/ 4880967 w 4880967"/>
              <a:gd name="connsiteY0" fmla="*/ 2547257 h 2764211"/>
              <a:gd name="connsiteX1" fmla="*/ 4127341 w 4880967"/>
              <a:gd name="connsiteY1" fmla="*/ 1381648 h 2764211"/>
              <a:gd name="connsiteX2" fmla="*/ 3655068 w 4880967"/>
              <a:gd name="connsiteY2" fmla="*/ 1009859 h 2764211"/>
              <a:gd name="connsiteX3" fmla="*/ 1966945 w 4880967"/>
              <a:gd name="connsiteY3" fmla="*/ 1150536 h 2764211"/>
              <a:gd name="connsiteX4" fmla="*/ 610417 w 4880967"/>
              <a:gd name="connsiteY4" fmla="*/ 1592663 h 2764211"/>
              <a:gd name="connsiteX5" fmla="*/ 27613 w 4880967"/>
              <a:gd name="connsiteY5" fmla="*/ 2296048 h 2764211"/>
              <a:gd name="connsiteX6" fmla="*/ 198435 w 4880967"/>
              <a:gd name="connsiteY6" fmla="*/ 2758272 h 2764211"/>
              <a:gd name="connsiteX7" fmla="*/ 1102787 w 4880967"/>
              <a:gd name="connsiteY7" fmla="*/ 1974501 h 2764211"/>
              <a:gd name="connsiteX8" fmla="*/ 1243464 w 4880967"/>
              <a:gd name="connsiteY8" fmla="*/ 1281164 h 2764211"/>
              <a:gd name="connsiteX9" fmla="*/ 1203270 w 4880967"/>
              <a:gd name="connsiteY9" fmla="*/ 839037 h 2764211"/>
              <a:gd name="connsiteX10" fmla="*/ 1394189 w 4880967"/>
              <a:gd name="connsiteY10" fmla="*/ 216039 h 2764211"/>
              <a:gd name="connsiteX11" fmla="*/ 1826268 w 4880967"/>
              <a:gd name="connsiteY11" fmla="*/ 25120 h 2764211"/>
              <a:gd name="connsiteX12" fmla="*/ 2549749 w 4880967"/>
              <a:gd name="connsiteY12" fmla="*/ 35169 h 2764211"/>
              <a:gd name="connsiteX13" fmla="*/ 3313424 w 4880967"/>
              <a:gd name="connsiteY13" fmla="*/ 326571 h 2764211"/>
              <a:gd name="connsiteX14" fmla="*/ 3966567 w 4880967"/>
              <a:gd name="connsiteY14" fmla="*/ 808892 h 2764211"/>
              <a:gd name="connsiteX15" fmla="*/ 4177582 w 4880967"/>
              <a:gd name="connsiteY15" fmla="*/ 1291213 h 276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0967" h="2764211">
                <a:moveTo>
                  <a:pt x="4880967" y="2547257"/>
                </a:moveTo>
                <a:cubicBezTo>
                  <a:pt x="4606312" y="2092569"/>
                  <a:pt x="4331657" y="1637881"/>
                  <a:pt x="4127341" y="1381648"/>
                </a:cubicBezTo>
                <a:cubicBezTo>
                  <a:pt x="3923025" y="1125415"/>
                  <a:pt x="4015134" y="1048378"/>
                  <a:pt x="3655068" y="1009859"/>
                </a:cubicBezTo>
                <a:cubicBezTo>
                  <a:pt x="3295002" y="971340"/>
                  <a:pt x="2474387" y="1053402"/>
                  <a:pt x="1966945" y="1150536"/>
                </a:cubicBezTo>
                <a:cubicBezTo>
                  <a:pt x="1459503" y="1247670"/>
                  <a:pt x="933639" y="1401744"/>
                  <a:pt x="610417" y="1592663"/>
                </a:cubicBezTo>
                <a:cubicBezTo>
                  <a:pt x="287195" y="1783582"/>
                  <a:pt x="96277" y="2101780"/>
                  <a:pt x="27613" y="2296048"/>
                </a:cubicBezTo>
                <a:cubicBezTo>
                  <a:pt x="-41051" y="2490316"/>
                  <a:pt x="19239" y="2811863"/>
                  <a:pt x="198435" y="2758272"/>
                </a:cubicBezTo>
                <a:cubicBezTo>
                  <a:pt x="377631" y="2704681"/>
                  <a:pt x="928616" y="2220686"/>
                  <a:pt x="1102787" y="1974501"/>
                </a:cubicBezTo>
                <a:cubicBezTo>
                  <a:pt x="1276958" y="1728316"/>
                  <a:pt x="1226717" y="1470408"/>
                  <a:pt x="1243464" y="1281164"/>
                </a:cubicBezTo>
                <a:cubicBezTo>
                  <a:pt x="1260211" y="1091920"/>
                  <a:pt x="1178149" y="1016558"/>
                  <a:pt x="1203270" y="839037"/>
                </a:cubicBezTo>
                <a:cubicBezTo>
                  <a:pt x="1228391" y="661516"/>
                  <a:pt x="1290356" y="351692"/>
                  <a:pt x="1394189" y="216039"/>
                </a:cubicBezTo>
                <a:cubicBezTo>
                  <a:pt x="1498022" y="80386"/>
                  <a:pt x="1633675" y="55265"/>
                  <a:pt x="1826268" y="25120"/>
                </a:cubicBezTo>
                <a:cubicBezTo>
                  <a:pt x="2018861" y="-5025"/>
                  <a:pt x="2301890" y="-15073"/>
                  <a:pt x="2549749" y="35169"/>
                </a:cubicBezTo>
                <a:cubicBezTo>
                  <a:pt x="2797608" y="85411"/>
                  <a:pt x="3077288" y="197617"/>
                  <a:pt x="3313424" y="326571"/>
                </a:cubicBezTo>
                <a:cubicBezTo>
                  <a:pt x="3549560" y="455525"/>
                  <a:pt x="3822541" y="648118"/>
                  <a:pt x="3966567" y="808892"/>
                </a:cubicBezTo>
                <a:cubicBezTo>
                  <a:pt x="4110593" y="969666"/>
                  <a:pt x="4147437" y="1217525"/>
                  <a:pt x="4177582" y="1291213"/>
                </a:cubicBezTo>
              </a:path>
            </a:pathLst>
          </a:custGeom>
          <a:noFill/>
          <a:ln w="76200">
            <a:solidFill>
              <a:srgbClr val="6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接连接符 628">
            <a:extLst>
              <a:ext uri="{FF2B5EF4-FFF2-40B4-BE49-F238E27FC236}">
                <a16:creationId xmlns:a16="http://schemas.microsoft.com/office/drawing/2014/main" id="{A744271D-6D93-4BC8-A0BE-7E9FB7B8E421}"/>
              </a:ext>
            </a:extLst>
          </p:cNvPr>
          <p:cNvCxnSpPr>
            <a:cxnSpLocks/>
          </p:cNvCxnSpPr>
          <p:nvPr/>
        </p:nvCxnSpPr>
        <p:spPr>
          <a:xfrm flipH="1">
            <a:off x="883920" y="4140378"/>
            <a:ext cx="2931047" cy="0"/>
          </a:xfrm>
          <a:prstGeom prst="line">
            <a:avLst/>
          </a:prstGeom>
          <a:ln w="38100" cap="rnd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E716EADB-B369-4730-8492-D2D0192872C6}"/>
              </a:ext>
            </a:extLst>
          </p:cNvPr>
          <p:cNvCxnSpPr>
            <a:cxnSpLocks/>
          </p:cNvCxnSpPr>
          <p:nvPr/>
        </p:nvCxnSpPr>
        <p:spPr>
          <a:xfrm flipV="1">
            <a:off x="954593" y="4290647"/>
            <a:ext cx="6820981" cy="1287444"/>
          </a:xfrm>
          <a:prstGeom prst="bentConnector3">
            <a:avLst>
              <a:gd name="adj1" fmla="val 79610"/>
            </a:avLst>
          </a:prstGeom>
          <a:ln w="38100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54">
            <a:extLst>
              <a:ext uri="{FF2B5EF4-FFF2-40B4-BE49-F238E27FC236}">
                <a16:creationId xmlns:a16="http://schemas.microsoft.com/office/drawing/2014/main" id="{FF863E84-5632-4329-93D5-5C2BB4CB8AA8}"/>
              </a:ext>
            </a:extLst>
          </p:cNvPr>
          <p:cNvSpPr txBox="1"/>
          <p:nvPr/>
        </p:nvSpPr>
        <p:spPr>
          <a:xfrm>
            <a:off x="697137" y="4345711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補上水冷管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54">
            <a:extLst>
              <a:ext uri="{FF2B5EF4-FFF2-40B4-BE49-F238E27FC236}">
                <a16:creationId xmlns:a16="http://schemas.microsoft.com/office/drawing/2014/main" id="{86943A8B-83EF-4BAC-8391-620898AB5795}"/>
              </a:ext>
            </a:extLst>
          </p:cNvPr>
          <p:cNvSpPr txBox="1"/>
          <p:nvPr/>
        </p:nvSpPr>
        <p:spPr>
          <a:xfrm>
            <a:off x="682319" y="5739752"/>
            <a:ext cx="16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馬達供電線路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398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409519" y="194356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37F4BD-D293-4A99-B784-8FBE2778A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1" y="361799"/>
            <a:ext cx="7527694" cy="5643224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0ECC22-C2D8-4853-A4EB-2618FC1F2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71" y="551456"/>
            <a:ext cx="7926326" cy="594474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矩形: 圓角 13" hidden="1">
            <a:extLst>
              <a:ext uri="{FF2B5EF4-FFF2-40B4-BE49-F238E27FC236}">
                <a16:creationId xmlns:a16="http://schemas.microsoft.com/office/drawing/2014/main" id="{551C0936-6C5A-40C5-BA36-D806C0A92511}"/>
              </a:ext>
            </a:extLst>
          </p:cNvPr>
          <p:cNvSpPr/>
          <p:nvPr/>
        </p:nvSpPr>
        <p:spPr>
          <a:xfrm>
            <a:off x="4484378" y="3939531"/>
            <a:ext cx="1183432" cy="2109157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 hidden="1">
            <a:extLst>
              <a:ext uri="{FF2B5EF4-FFF2-40B4-BE49-F238E27FC236}">
                <a16:creationId xmlns:a16="http://schemas.microsoft.com/office/drawing/2014/main" id="{2A31D909-3340-47D9-BCDD-03A6B912AB08}"/>
              </a:ext>
            </a:extLst>
          </p:cNvPr>
          <p:cNvSpPr/>
          <p:nvPr/>
        </p:nvSpPr>
        <p:spPr>
          <a:xfrm>
            <a:off x="4893128" y="1856355"/>
            <a:ext cx="784610" cy="1893519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接连接符 628">
            <a:extLst>
              <a:ext uri="{FF2B5EF4-FFF2-40B4-BE49-F238E27FC236}">
                <a16:creationId xmlns:a16="http://schemas.microsoft.com/office/drawing/2014/main" id="{1F1C0D20-BA54-438D-B2F5-10EA64152B14}"/>
              </a:ext>
            </a:extLst>
          </p:cNvPr>
          <p:cNvCxnSpPr>
            <a:cxnSpLocks/>
          </p:cNvCxnSpPr>
          <p:nvPr/>
        </p:nvCxnSpPr>
        <p:spPr>
          <a:xfrm>
            <a:off x="1050138" y="3273678"/>
            <a:ext cx="3983161" cy="2564"/>
          </a:xfrm>
          <a:prstGeom prst="line">
            <a:avLst/>
          </a:prstGeom>
          <a:ln w="38100" cap="rnd">
            <a:noFill/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628">
            <a:extLst>
              <a:ext uri="{FF2B5EF4-FFF2-40B4-BE49-F238E27FC236}">
                <a16:creationId xmlns:a16="http://schemas.microsoft.com/office/drawing/2014/main" id="{3771025E-1602-4A13-B153-3AC0A5FDD567}"/>
              </a:ext>
            </a:extLst>
          </p:cNvPr>
          <p:cNvCxnSpPr>
            <a:cxnSpLocks/>
          </p:cNvCxnSpPr>
          <p:nvPr/>
        </p:nvCxnSpPr>
        <p:spPr>
          <a:xfrm>
            <a:off x="883920" y="4710822"/>
            <a:ext cx="3721296" cy="20691"/>
          </a:xfrm>
          <a:prstGeom prst="line">
            <a:avLst/>
          </a:prstGeom>
          <a:ln w="38100" cap="rnd">
            <a:noFill/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4">
            <a:extLst>
              <a:ext uri="{FF2B5EF4-FFF2-40B4-BE49-F238E27FC236}">
                <a16:creationId xmlns:a16="http://schemas.microsoft.com/office/drawing/2014/main" id="{FC3EAB48-FFD3-43C8-92C1-2BE7942B871D}"/>
              </a:ext>
            </a:extLst>
          </p:cNvPr>
          <p:cNvSpPr txBox="1"/>
          <p:nvPr/>
        </p:nvSpPr>
        <p:spPr>
          <a:xfrm rot="10800000">
            <a:off x="776362" y="3496236"/>
            <a:ext cx="12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馬達電源銜接處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框 54">
            <a:extLst>
              <a:ext uri="{FF2B5EF4-FFF2-40B4-BE49-F238E27FC236}">
                <a16:creationId xmlns:a16="http://schemas.microsoft.com/office/drawing/2014/main" id="{1076732A-8B32-4C2B-931B-BF43DA8F10A4}"/>
              </a:ext>
            </a:extLst>
          </p:cNvPr>
          <p:cNvSpPr txBox="1"/>
          <p:nvPr/>
        </p:nvSpPr>
        <p:spPr>
          <a:xfrm rot="10800000">
            <a:off x="670147" y="4953523"/>
            <a:ext cx="160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感測器、室內冷光條電源銜接處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73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801" y="194356"/>
            <a:ext cx="1381927" cy="751503"/>
            <a:chOff x="251801" y="194356"/>
            <a:chExt cx="1381927" cy="751503"/>
          </a:xfrm>
        </p:grpSpPr>
        <p:sp>
          <p:nvSpPr>
            <p:cNvPr id="3" name="文本框 2"/>
            <p:cNvSpPr txBox="1"/>
            <p:nvPr/>
          </p:nvSpPr>
          <p:spPr>
            <a:xfrm>
              <a:off x="278714" y="194356"/>
              <a:ext cx="1355014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 Light" panose="020B0502040204020203" pitchFamily="34" charset="0"/>
                </a:rPr>
                <a:t>目</a:t>
              </a:r>
              <a:r>
                <a:rPr lang="zh-TW" altLang="en-US" sz="2400" spc="2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 Light" panose="020B0502040204020203" pitchFamily="34" charset="0"/>
                </a:rPr>
                <a:t>錄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714" y="638146"/>
              <a:ext cx="1050214" cy="307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 Light" panose="020B0502040204020203" pitchFamily="34" charset="0"/>
                </a:rPr>
                <a:t>CONTENTS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304E0353-9729-4BE4-B0C2-A229E45222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781676" y="4438133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CN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Cyberpunk</a:t>
            </a:r>
            <a:r>
              <a:rPr lang="zh-CN" altLang="en-US" sz="2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64018" y="4854668"/>
            <a:ext cx="4020457" cy="118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TW" altLang="en-US" sz="14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在被科技與企業壟斷的未來社會裡</a:t>
            </a:r>
            <a:endParaRPr lang="en-US" altLang="zh-TW" sz="1400" spc="2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TW" altLang="en-US" sz="14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生活與社會秩序被高度控制</a:t>
            </a:r>
            <a:endParaRPr lang="en-US" altLang="zh-TW" sz="1400" spc="2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TW" altLang="en-US" sz="14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就在這外表亮麗的大都市裡</a:t>
            </a:r>
            <a:endParaRPr lang="en-US" altLang="zh-TW" sz="1400" spc="2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TW" altLang="en-US" sz="14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有許多見不得人的交易在背後秘密進行</a:t>
            </a:r>
            <a:r>
              <a:rPr lang="en-US" altLang="zh-TW" sz="1400" spc="2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...</a:t>
            </a:r>
          </a:p>
        </p:txBody>
      </p:sp>
      <p:cxnSp>
        <p:nvCxnSpPr>
          <p:cNvPr id="23" name="直接连接符 22"/>
          <p:cNvCxnSpPr/>
          <p:nvPr/>
        </p:nvCxnSpPr>
        <p:spPr>
          <a:xfrm rot="993570" flipH="1">
            <a:off x="8231808" y="5718039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สี่เหลี่ยมผืนผ้ามุมมน 5">
            <a:extLst>
              <a:ext uri="{FF2B5EF4-FFF2-40B4-BE49-F238E27FC236}">
                <a16:creationId xmlns:a16="http://schemas.microsoft.com/office/drawing/2014/main" id="{2B9F7219-6A5A-4FF8-B9B3-B0B3F98BCE26}"/>
              </a:ext>
            </a:extLst>
          </p:cNvPr>
          <p:cNvSpPr/>
          <p:nvPr/>
        </p:nvSpPr>
        <p:spPr>
          <a:xfrm rot="10800000">
            <a:off x="4903702" y="251768"/>
            <a:ext cx="2580879" cy="7021098"/>
          </a:xfrm>
          <a:prstGeom prst="roundRect">
            <a:avLst/>
          </a:prstGeom>
          <a:noFill/>
          <a:ln w="38100">
            <a:noFill/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สี่เหลี่ยมผืนผ้ามุมมน 22">
            <a:extLst>
              <a:ext uri="{FF2B5EF4-FFF2-40B4-BE49-F238E27FC236}">
                <a16:creationId xmlns:a16="http://schemas.microsoft.com/office/drawing/2014/main" id="{59EFBC0C-3F00-4758-9805-B5726B819FB0}"/>
              </a:ext>
            </a:extLst>
          </p:cNvPr>
          <p:cNvSpPr/>
          <p:nvPr/>
        </p:nvSpPr>
        <p:spPr>
          <a:xfrm rot="10800000">
            <a:off x="4578123" y="-127882"/>
            <a:ext cx="3232036" cy="7780399"/>
          </a:xfrm>
          <a:prstGeom prst="roundRect">
            <a:avLst/>
          </a:prstGeom>
          <a:noFill/>
          <a:ln w="38100">
            <a:noFill/>
            <a:prstDash val="solid"/>
          </a:ln>
          <a:effectLst>
            <a:glow rad="622300">
              <a:srgbClr val="EA01D9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สี่เหลี่ยมผืนผ้ามุมมน 23">
            <a:extLst>
              <a:ext uri="{FF2B5EF4-FFF2-40B4-BE49-F238E27FC236}">
                <a16:creationId xmlns:a16="http://schemas.microsoft.com/office/drawing/2014/main" id="{7ACD9146-6D43-4201-97F1-8BB7DAF69C4A}"/>
              </a:ext>
            </a:extLst>
          </p:cNvPr>
          <p:cNvSpPr/>
          <p:nvPr/>
        </p:nvSpPr>
        <p:spPr>
          <a:xfrm rot="10801621">
            <a:off x="4742784" y="-185999"/>
            <a:ext cx="2902715" cy="7896632"/>
          </a:xfrm>
          <a:prstGeom prst="roundRect">
            <a:avLst/>
          </a:prstGeom>
          <a:noFill/>
          <a:ln w="38100">
            <a:noFill/>
            <a:prstDash val="solid"/>
          </a:ln>
          <a:effectLst>
            <a:glow rad="622300">
              <a:srgbClr val="0BBDC7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组合 8">
            <a:extLst>
              <a:ext uri="{FF2B5EF4-FFF2-40B4-BE49-F238E27FC236}">
                <a16:creationId xmlns:a16="http://schemas.microsoft.com/office/drawing/2014/main" id="{D9E7C0E1-CACD-4EAB-8DF9-657BCC984CD5}"/>
              </a:ext>
            </a:extLst>
          </p:cNvPr>
          <p:cNvGrpSpPr/>
          <p:nvPr/>
        </p:nvGrpSpPr>
        <p:grpSpPr>
          <a:xfrm>
            <a:off x="1574903" y="1387891"/>
            <a:ext cx="1013930" cy="1013930"/>
            <a:chOff x="2389670" y="1387891"/>
            <a:chExt cx="1013930" cy="1013930"/>
          </a:xfrm>
        </p:grpSpPr>
        <p:sp>
          <p:nvSpPr>
            <p:cNvPr id="46" name="椭圆 6">
              <a:extLst>
                <a:ext uri="{FF2B5EF4-FFF2-40B4-BE49-F238E27FC236}">
                  <a16:creationId xmlns:a16="http://schemas.microsoft.com/office/drawing/2014/main" id="{04BD55F9-BD02-499B-9FA5-6246B3386DD2}"/>
                </a:ext>
              </a:extLst>
            </p:cNvPr>
            <p:cNvSpPr/>
            <p:nvPr/>
          </p:nvSpPr>
          <p:spPr>
            <a:xfrm>
              <a:off x="2389670" y="1387891"/>
              <a:ext cx="1013930" cy="101393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本框 7">
              <a:extLst>
                <a:ext uri="{FF2B5EF4-FFF2-40B4-BE49-F238E27FC236}">
                  <a16:creationId xmlns:a16="http://schemas.microsoft.com/office/drawing/2014/main" id="{2BC3842C-90B0-4AE3-A7E5-93CE59082F7F}"/>
                </a:ext>
              </a:extLst>
            </p:cNvPr>
            <p:cNvSpPr txBox="1"/>
            <p:nvPr/>
          </p:nvSpPr>
          <p:spPr>
            <a:xfrm>
              <a:off x="2503747" y="1571690"/>
              <a:ext cx="776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8" name="任意多边形 11">
            <a:extLst>
              <a:ext uri="{FF2B5EF4-FFF2-40B4-BE49-F238E27FC236}">
                <a16:creationId xmlns:a16="http://schemas.microsoft.com/office/drawing/2014/main" id="{B1E77D57-6E18-407C-AF1A-9B40DEDC8E13}"/>
              </a:ext>
            </a:extLst>
          </p:cNvPr>
          <p:cNvSpPr/>
          <p:nvPr/>
        </p:nvSpPr>
        <p:spPr>
          <a:xfrm>
            <a:off x="2588833" y="1893821"/>
            <a:ext cx="1346200" cy="508000"/>
          </a:xfrm>
          <a:custGeom>
            <a:avLst/>
            <a:gdLst>
              <a:gd name="connsiteX0" fmla="*/ 0 w 1346200"/>
              <a:gd name="connsiteY0" fmla="*/ 0 h 508000"/>
              <a:gd name="connsiteX1" fmla="*/ 838200 w 1346200"/>
              <a:gd name="connsiteY1" fmla="*/ 0 h 508000"/>
              <a:gd name="connsiteX2" fmla="*/ 1346200 w 134620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200" h="508000">
                <a:moveTo>
                  <a:pt x="0" y="0"/>
                </a:moveTo>
                <a:lnTo>
                  <a:pt x="838200" y="0"/>
                </a:lnTo>
                <a:lnTo>
                  <a:pt x="1346200" y="508000"/>
                </a:lnTo>
              </a:path>
            </a:pathLst>
          </a:custGeom>
          <a:noFill/>
          <a:ln>
            <a:gradFill>
              <a:gsLst>
                <a:gs pos="0">
                  <a:srgbClr val="05DAE3">
                    <a:alpha val="45000"/>
                  </a:srgbClr>
                </a:gs>
                <a:gs pos="23000">
                  <a:srgbClr val="16C7F3"/>
                </a:gs>
                <a:gs pos="54000">
                  <a:srgbClr val="05DAE3"/>
                </a:gs>
                <a:gs pos="60000">
                  <a:srgbClr val="22B9FE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15">
            <a:extLst>
              <a:ext uri="{FF2B5EF4-FFF2-40B4-BE49-F238E27FC236}">
                <a16:creationId xmlns:a16="http://schemas.microsoft.com/office/drawing/2014/main" id="{7A620650-2AC0-46C3-89A6-46EEE2299813}"/>
              </a:ext>
            </a:extLst>
          </p:cNvPr>
          <p:cNvGrpSpPr/>
          <p:nvPr/>
        </p:nvGrpSpPr>
        <p:grpSpPr>
          <a:xfrm>
            <a:off x="3577874" y="5481635"/>
            <a:ext cx="1013930" cy="1013930"/>
            <a:chOff x="2389670" y="1387891"/>
            <a:chExt cx="1013930" cy="1013930"/>
          </a:xfrm>
        </p:grpSpPr>
        <p:sp>
          <p:nvSpPr>
            <p:cNvPr id="50" name="椭圆 16">
              <a:extLst>
                <a:ext uri="{FF2B5EF4-FFF2-40B4-BE49-F238E27FC236}">
                  <a16:creationId xmlns:a16="http://schemas.microsoft.com/office/drawing/2014/main" id="{1D25147F-C714-42C7-AEEE-08F00894BB5E}"/>
                </a:ext>
              </a:extLst>
            </p:cNvPr>
            <p:cNvSpPr/>
            <p:nvPr/>
          </p:nvSpPr>
          <p:spPr>
            <a:xfrm>
              <a:off x="2389670" y="1387891"/>
              <a:ext cx="1013930" cy="101393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CE056AFD-3670-42AD-BEC6-53201D03EC1E}"/>
                </a:ext>
              </a:extLst>
            </p:cNvPr>
            <p:cNvSpPr txBox="1"/>
            <p:nvPr/>
          </p:nvSpPr>
          <p:spPr>
            <a:xfrm>
              <a:off x="2396825" y="1571690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任意多边形 19">
            <a:extLst>
              <a:ext uri="{FF2B5EF4-FFF2-40B4-BE49-F238E27FC236}">
                <a16:creationId xmlns:a16="http://schemas.microsoft.com/office/drawing/2014/main" id="{23315C39-741A-4F1E-872C-80FDE33780F6}"/>
              </a:ext>
            </a:extLst>
          </p:cNvPr>
          <p:cNvSpPr/>
          <p:nvPr/>
        </p:nvSpPr>
        <p:spPr>
          <a:xfrm>
            <a:off x="4591804" y="5130507"/>
            <a:ext cx="1404257" cy="827314"/>
          </a:xfrm>
          <a:custGeom>
            <a:avLst/>
            <a:gdLst>
              <a:gd name="connsiteX0" fmla="*/ 0 w 1346200"/>
              <a:gd name="connsiteY0" fmla="*/ 0 h 508000"/>
              <a:gd name="connsiteX1" fmla="*/ 838200 w 1346200"/>
              <a:gd name="connsiteY1" fmla="*/ 0 h 508000"/>
              <a:gd name="connsiteX2" fmla="*/ 1346200 w 1346200"/>
              <a:gd name="connsiteY2" fmla="*/ 508000 h 508000"/>
              <a:gd name="connsiteX0" fmla="*/ 0 w 1404257"/>
              <a:gd name="connsiteY0" fmla="*/ 827314 h 827314"/>
              <a:gd name="connsiteX1" fmla="*/ 838200 w 1404257"/>
              <a:gd name="connsiteY1" fmla="*/ 827314 h 827314"/>
              <a:gd name="connsiteX2" fmla="*/ 1404257 w 1404257"/>
              <a:gd name="connsiteY2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257" h="827314">
                <a:moveTo>
                  <a:pt x="0" y="827314"/>
                </a:moveTo>
                <a:lnTo>
                  <a:pt x="838200" y="827314"/>
                </a:lnTo>
                <a:lnTo>
                  <a:pt x="1404257" y="0"/>
                </a:lnTo>
              </a:path>
            </a:pathLst>
          </a:custGeom>
          <a:noFill/>
          <a:ln>
            <a:gradFill>
              <a:gsLst>
                <a:gs pos="0">
                  <a:srgbClr val="05DAE3">
                    <a:alpha val="45000"/>
                  </a:srgbClr>
                </a:gs>
                <a:gs pos="23000">
                  <a:srgbClr val="16C7F3"/>
                </a:gs>
                <a:gs pos="54000">
                  <a:srgbClr val="05DAE3"/>
                </a:gs>
                <a:gs pos="60000">
                  <a:srgbClr val="22B9FE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组合 38">
            <a:extLst>
              <a:ext uri="{FF2B5EF4-FFF2-40B4-BE49-F238E27FC236}">
                <a16:creationId xmlns:a16="http://schemas.microsoft.com/office/drawing/2014/main" id="{E3DEA259-1611-4CAB-AFD0-B514D70764A9}"/>
              </a:ext>
            </a:extLst>
          </p:cNvPr>
          <p:cNvGrpSpPr/>
          <p:nvPr/>
        </p:nvGrpSpPr>
        <p:grpSpPr>
          <a:xfrm>
            <a:off x="8767746" y="428201"/>
            <a:ext cx="1013930" cy="1013930"/>
            <a:chOff x="2389670" y="1387891"/>
            <a:chExt cx="1013930" cy="1013930"/>
          </a:xfrm>
        </p:grpSpPr>
        <p:sp>
          <p:nvSpPr>
            <p:cNvPr id="54" name="椭圆 39">
              <a:extLst>
                <a:ext uri="{FF2B5EF4-FFF2-40B4-BE49-F238E27FC236}">
                  <a16:creationId xmlns:a16="http://schemas.microsoft.com/office/drawing/2014/main" id="{08695829-21A8-4F18-B05A-DE4E6D2DC4DF}"/>
                </a:ext>
              </a:extLst>
            </p:cNvPr>
            <p:cNvSpPr/>
            <p:nvPr/>
          </p:nvSpPr>
          <p:spPr>
            <a:xfrm>
              <a:off x="2389670" y="1387891"/>
              <a:ext cx="1013930" cy="101393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文本框 40">
              <a:extLst>
                <a:ext uri="{FF2B5EF4-FFF2-40B4-BE49-F238E27FC236}">
                  <a16:creationId xmlns:a16="http://schemas.microsoft.com/office/drawing/2014/main" id="{7714EDB1-4D51-4DBD-9DDE-4BF2289F6387}"/>
                </a:ext>
              </a:extLst>
            </p:cNvPr>
            <p:cNvSpPr txBox="1"/>
            <p:nvPr/>
          </p:nvSpPr>
          <p:spPr>
            <a:xfrm>
              <a:off x="2396825" y="1571690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6" name="任意多边形 41">
            <a:extLst>
              <a:ext uri="{FF2B5EF4-FFF2-40B4-BE49-F238E27FC236}">
                <a16:creationId xmlns:a16="http://schemas.microsoft.com/office/drawing/2014/main" id="{B642397B-C448-4D81-BBF9-3616567E7824}"/>
              </a:ext>
            </a:extLst>
          </p:cNvPr>
          <p:cNvSpPr/>
          <p:nvPr/>
        </p:nvSpPr>
        <p:spPr>
          <a:xfrm flipH="1" flipV="1">
            <a:off x="7254478" y="850863"/>
            <a:ext cx="1491343" cy="537028"/>
          </a:xfrm>
          <a:custGeom>
            <a:avLst/>
            <a:gdLst>
              <a:gd name="connsiteX0" fmla="*/ 0 w 1346200"/>
              <a:gd name="connsiteY0" fmla="*/ 0 h 508000"/>
              <a:gd name="connsiteX1" fmla="*/ 838200 w 1346200"/>
              <a:gd name="connsiteY1" fmla="*/ 0 h 508000"/>
              <a:gd name="connsiteX2" fmla="*/ 1346200 w 1346200"/>
              <a:gd name="connsiteY2" fmla="*/ 508000 h 508000"/>
              <a:gd name="connsiteX0" fmla="*/ 0 w 1404257"/>
              <a:gd name="connsiteY0" fmla="*/ 827314 h 827314"/>
              <a:gd name="connsiteX1" fmla="*/ 838200 w 1404257"/>
              <a:gd name="connsiteY1" fmla="*/ 827314 h 827314"/>
              <a:gd name="connsiteX2" fmla="*/ 1404257 w 1404257"/>
              <a:gd name="connsiteY2" fmla="*/ 0 h 827314"/>
              <a:gd name="connsiteX0" fmla="*/ 0 w 1201057"/>
              <a:gd name="connsiteY0" fmla="*/ 537028 h 537028"/>
              <a:gd name="connsiteX1" fmla="*/ 838200 w 1201057"/>
              <a:gd name="connsiteY1" fmla="*/ 537028 h 537028"/>
              <a:gd name="connsiteX2" fmla="*/ 1201057 w 1201057"/>
              <a:gd name="connsiteY2" fmla="*/ 0 h 537028"/>
              <a:gd name="connsiteX0" fmla="*/ 0 w 1491343"/>
              <a:gd name="connsiteY0" fmla="*/ 537028 h 537028"/>
              <a:gd name="connsiteX1" fmla="*/ 1128486 w 1491343"/>
              <a:gd name="connsiteY1" fmla="*/ 537028 h 537028"/>
              <a:gd name="connsiteX2" fmla="*/ 1491343 w 1491343"/>
              <a:gd name="connsiteY2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1343" h="537028">
                <a:moveTo>
                  <a:pt x="0" y="537028"/>
                </a:moveTo>
                <a:lnTo>
                  <a:pt x="1128486" y="537028"/>
                </a:lnTo>
                <a:lnTo>
                  <a:pt x="1491343" y="0"/>
                </a:lnTo>
              </a:path>
            </a:pathLst>
          </a:custGeom>
          <a:noFill/>
          <a:ln>
            <a:gradFill>
              <a:gsLst>
                <a:gs pos="0">
                  <a:srgbClr val="05DAE3">
                    <a:alpha val="45000"/>
                  </a:srgbClr>
                </a:gs>
                <a:gs pos="23000">
                  <a:srgbClr val="16C7F3"/>
                </a:gs>
                <a:gs pos="54000">
                  <a:srgbClr val="05DAE3"/>
                </a:gs>
                <a:gs pos="60000">
                  <a:srgbClr val="22B9FE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DE1133F-CA73-46A1-9796-B3ABC2566983}"/>
              </a:ext>
            </a:extLst>
          </p:cNvPr>
          <p:cNvGrpSpPr/>
          <p:nvPr/>
        </p:nvGrpSpPr>
        <p:grpSpPr>
          <a:xfrm>
            <a:off x="184848" y="1525523"/>
            <a:ext cx="2200785" cy="682973"/>
            <a:chOff x="184848" y="1525523"/>
            <a:chExt cx="2200785" cy="682973"/>
          </a:xfrm>
        </p:grpSpPr>
        <p:grpSp>
          <p:nvGrpSpPr>
            <p:cNvPr id="58" name="组合 10">
              <a:extLst>
                <a:ext uri="{FF2B5EF4-FFF2-40B4-BE49-F238E27FC236}">
                  <a16:creationId xmlns:a16="http://schemas.microsoft.com/office/drawing/2014/main" id="{B713D5F9-83A7-44C5-844C-6DF3422F744F}"/>
                </a:ext>
              </a:extLst>
            </p:cNvPr>
            <p:cNvGrpSpPr/>
            <p:nvPr/>
          </p:nvGrpSpPr>
          <p:grpSpPr>
            <a:xfrm>
              <a:off x="184848" y="1525523"/>
              <a:ext cx="1355014" cy="623620"/>
              <a:chOff x="184848" y="1525523"/>
              <a:chExt cx="1355014" cy="623620"/>
            </a:xfrm>
          </p:grpSpPr>
          <p:sp>
            <p:nvSpPr>
              <p:cNvPr id="60" name="文本框 5">
                <a:extLst>
                  <a:ext uri="{FF2B5EF4-FFF2-40B4-BE49-F238E27FC236}">
                    <a16:creationId xmlns:a16="http://schemas.microsoft.com/office/drawing/2014/main" id="{F5015D84-918B-4545-A543-F6E7CD3BAAC1}"/>
                  </a:ext>
                </a:extLst>
              </p:cNvPr>
              <p:cNvSpPr txBox="1"/>
              <p:nvPr/>
            </p:nvSpPr>
            <p:spPr>
              <a:xfrm>
                <a:off x="184848" y="1810589"/>
                <a:ext cx="135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HARDWARE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文本框 9">
                <a:extLst>
                  <a:ext uri="{FF2B5EF4-FFF2-40B4-BE49-F238E27FC236}">
                    <a16:creationId xmlns:a16="http://schemas.microsoft.com/office/drawing/2014/main" id="{2FB9963F-F9B2-477A-A963-7D31AF0E71C5}"/>
                  </a:ext>
                </a:extLst>
              </p:cNvPr>
              <p:cNvSpPr txBox="1"/>
              <p:nvPr/>
            </p:nvSpPr>
            <p:spPr>
              <a:xfrm>
                <a:off x="286842" y="1525523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硬體設計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9" name="文本框 7">
              <a:extLst>
                <a:ext uri="{FF2B5EF4-FFF2-40B4-BE49-F238E27FC236}">
                  <a16:creationId xmlns:a16="http://schemas.microsoft.com/office/drawing/2014/main" id="{2E282F52-91D3-450D-ACD1-C1E186CB8F37}"/>
                </a:ext>
              </a:extLst>
            </p:cNvPr>
            <p:cNvSpPr txBox="1"/>
            <p:nvPr/>
          </p:nvSpPr>
          <p:spPr>
            <a:xfrm>
              <a:off x="1763333" y="1562165"/>
              <a:ext cx="622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E9397A58-C958-43C5-B059-0593B8189762}"/>
              </a:ext>
            </a:extLst>
          </p:cNvPr>
          <p:cNvGrpSpPr/>
          <p:nvPr/>
        </p:nvGrpSpPr>
        <p:grpSpPr>
          <a:xfrm>
            <a:off x="1633728" y="5619267"/>
            <a:ext cx="2936151" cy="682973"/>
            <a:chOff x="1633728" y="5619267"/>
            <a:chExt cx="2936151" cy="682973"/>
          </a:xfrm>
        </p:grpSpPr>
        <p:grpSp>
          <p:nvGrpSpPr>
            <p:cNvPr id="63" name="组合 13">
              <a:extLst>
                <a:ext uri="{FF2B5EF4-FFF2-40B4-BE49-F238E27FC236}">
                  <a16:creationId xmlns:a16="http://schemas.microsoft.com/office/drawing/2014/main" id="{12DC9376-6136-423F-9793-CED921D85596}"/>
                </a:ext>
              </a:extLst>
            </p:cNvPr>
            <p:cNvGrpSpPr/>
            <p:nvPr/>
          </p:nvGrpSpPr>
          <p:grpSpPr>
            <a:xfrm>
              <a:off x="1633728" y="5619267"/>
              <a:ext cx="1909105" cy="623620"/>
              <a:chOff x="1633728" y="5619267"/>
              <a:chExt cx="1909105" cy="623620"/>
            </a:xfrm>
          </p:grpSpPr>
          <p:sp>
            <p:nvSpPr>
              <p:cNvPr id="65" name="文本框 14">
                <a:extLst>
                  <a:ext uri="{FF2B5EF4-FFF2-40B4-BE49-F238E27FC236}">
                    <a16:creationId xmlns:a16="http://schemas.microsoft.com/office/drawing/2014/main" id="{5D4D6A7F-39B2-4433-9467-3D315BC92535}"/>
                  </a:ext>
                </a:extLst>
              </p:cNvPr>
              <p:cNvSpPr txBox="1"/>
              <p:nvPr/>
            </p:nvSpPr>
            <p:spPr>
              <a:xfrm>
                <a:off x="1633728" y="5904333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BACKEND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文本框 18">
                <a:extLst>
                  <a:ext uri="{FF2B5EF4-FFF2-40B4-BE49-F238E27FC236}">
                    <a16:creationId xmlns:a16="http://schemas.microsoft.com/office/drawing/2014/main" id="{BF4E7639-128E-48D0-B778-033D0F0237BF}"/>
                  </a:ext>
                </a:extLst>
              </p:cNvPr>
              <p:cNvSpPr txBox="1"/>
              <p:nvPr/>
            </p:nvSpPr>
            <p:spPr>
              <a:xfrm>
                <a:off x="2289813" y="5619267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後端框架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64" name="文本框 17">
              <a:extLst>
                <a:ext uri="{FF2B5EF4-FFF2-40B4-BE49-F238E27FC236}">
                  <a16:creationId xmlns:a16="http://schemas.microsoft.com/office/drawing/2014/main" id="{1D515AD4-4999-48DF-AAD2-BDF61401E600}"/>
                </a:ext>
              </a:extLst>
            </p:cNvPr>
            <p:cNvSpPr txBox="1"/>
            <p:nvPr/>
          </p:nvSpPr>
          <p:spPr>
            <a:xfrm>
              <a:off x="3585029" y="5655909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6DABF1E-97A9-4058-9D21-57AF0838C962}"/>
              </a:ext>
            </a:extLst>
          </p:cNvPr>
          <p:cNvGrpSpPr/>
          <p:nvPr/>
        </p:nvGrpSpPr>
        <p:grpSpPr>
          <a:xfrm>
            <a:off x="8774901" y="602475"/>
            <a:ext cx="2990617" cy="646331"/>
            <a:chOff x="8774901" y="602475"/>
            <a:chExt cx="2990617" cy="646331"/>
          </a:xfrm>
        </p:grpSpPr>
        <p:grpSp>
          <p:nvGrpSpPr>
            <p:cNvPr id="68" name="组合 12">
              <a:extLst>
                <a:ext uri="{FF2B5EF4-FFF2-40B4-BE49-F238E27FC236}">
                  <a16:creationId xmlns:a16="http://schemas.microsoft.com/office/drawing/2014/main" id="{C474654B-47A5-4816-9E64-79309B764904}"/>
                </a:ext>
              </a:extLst>
            </p:cNvPr>
            <p:cNvGrpSpPr/>
            <p:nvPr/>
          </p:nvGrpSpPr>
          <p:grpSpPr>
            <a:xfrm>
              <a:off x="9856413" y="616010"/>
              <a:ext cx="1909105" cy="623620"/>
              <a:chOff x="9856413" y="616010"/>
              <a:chExt cx="1909105" cy="623620"/>
            </a:xfrm>
          </p:grpSpPr>
          <p:sp>
            <p:nvSpPr>
              <p:cNvPr id="70" name="文本框 42">
                <a:extLst>
                  <a:ext uri="{FF2B5EF4-FFF2-40B4-BE49-F238E27FC236}">
                    <a16:creationId xmlns:a16="http://schemas.microsoft.com/office/drawing/2014/main" id="{BF724E86-A5FE-4729-A1F1-BE894DA09EC5}"/>
                  </a:ext>
                </a:extLst>
              </p:cNvPr>
              <p:cNvSpPr txBox="1"/>
              <p:nvPr/>
            </p:nvSpPr>
            <p:spPr>
              <a:xfrm>
                <a:off x="9856413" y="901076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INTERFACE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文本框 43">
                <a:extLst>
                  <a:ext uri="{FF2B5EF4-FFF2-40B4-BE49-F238E27FC236}">
                    <a16:creationId xmlns:a16="http://schemas.microsoft.com/office/drawing/2014/main" id="{DEBA20C4-3C8C-4508-B6C2-CDEDED447FD0}"/>
                  </a:ext>
                </a:extLst>
              </p:cNvPr>
              <p:cNvSpPr txBox="1"/>
              <p:nvPr/>
            </p:nvSpPr>
            <p:spPr>
              <a:xfrm>
                <a:off x="9856413" y="616010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前端介面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69" name="文本框 40">
              <a:extLst>
                <a:ext uri="{FF2B5EF4-FFF2-40B4-BE49-F238E27FC236}">
                  <a16:creationId xmlns:a16="http://schemas.microsoft.com/office/drawing/2014/main" id="{7CD4135A-BAE6-436E-8CA0-EF9571873B5A}"/>
                </a:ext>
              </a:extLst>
            </p:cNvPr>
            <p:cNvSpPr txBox="1"/>
            <p:nvPr/>
          </p:nvSpPr>
          <p:spPr>
            <a:xfrm>
              <a:off x="8774901" y="602475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0" name="กล่องข้อความ 6">
            <a:extLst>
              <a:ext uri="{FF2B5EF4-FFF2-40B4-BE49-F238E27FC236}">
                <a16:creationId xmlns:a16="http://schemas.microsoft.com/office/drawing/2014/main" id="{777D28DC-352F-47D6-BF71-81D963FF9C00}"/>
              </a:ext>
            </a:extLst>
          </p:cNvPr>
          <p:cNvSpPr txBox="1"/>
          <p:nvPr/>
        </p:nvSpPr>
        <p:spPr>
          <a:xfrm>
            <a:off x="2824336" y="6858000"/>
            <a:ext cx="605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第</a:t>
            </a:r>
            <a:r>
              <a:rPr lang="en-US" altLang="zh-TW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3</a:t>
            </a:r>
            <a:r>
              <a:rPr lang="zh-TW" altLang="en-US" sz="2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OCR A Extended" panose="02010509020102010303" pitchFamily="50" charset="0"/>
                <a:ea typeface="微軟正黑體" panose="020B0604030504040204" pitchFamily="34" charset="-120"/>
                <a:cs typeface="Kanit Light" panose="00000400000000000000" pitchFamily="2" charset="-34"/>
              </a:rPr>
              <a:t>組 江尚軒、王思正、洪郁修</a:t>
            </a:r>
            <a:endParaRPr lang="th-TH" sz="2000" dirty="0">
              <a:solidFill>
                <a:schemeClr val="bg1"/>
              </a:solidFill>
              <a:effectLst>
                <a:glow rad="279400">
                  <a:srgbClr val="0BBDC7">
                    <a:alpha val="21000"/>
                  </a:srgbClr>
                </a:glow>
              </a:effectLst>
              <a:latin typeface="OCR A Extended" panose="02010509020102010303" pitchFamily="50" charset="0"/>
              <a:ea typeface="微軟正黑體" panose="020B0604030504040204" pitchFamily="34" charset="-120"/>
              <a:cs typeface="Kanit Light" panose="000004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67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8" grpId="0" animBg="1"/>
      <p:bldP spid="52" grpId="0" animBg="1"/>
      <p:bldP spid="5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BFBC5-2F37-47F2-8D9B-1079E3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>
            <a:off x="2409519" y="194356"/>
            <a:ext cx="8010520" cy="551644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37F4BD-D293-4A99-B784-8FBE2778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01" y="361799"/>
            <a:ext cx="7527694" cy="5643224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0ECC22-C2D8-4853-A4EB-2618FC1F2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71" y="551456"/>
            <a:ext cx="7926326" cy="594474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4B37C87-7560-4F3C-A71C-B5132B682BCF}"/>
              </a:ext>
            </a:extLst>
          </p:cNvPr>
          <p:cNvSpPr/>
          <p:nvPr/>
        </p:nvSpPr>
        <p:spPr>
          <a:xfrm>
            <a:off x="4781165" y="4252966"/>
            <a:ext cx="504268" cy="10726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C437A47-C0F1-487A-8574-871927AFCDD7}"/>
              </a:ext>
            </a:extLst>
          </p:cNvPr>
          <p:cNvSpPr/>
          <p:nvPr/>
        </p:nvSpPr>
        <p:spPr>
          <a:xfrm>
            <a:off x="5174063" y="2437321"/>
            <a:ext cx="222739" cy="7460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接连接符 628">
            <a:extLst>
              <a:ext uri="{FF2B5EF4-FFF2-40B4-BE49-F238E27FC236}">
                <a16:creationId xmlns:a16="http://schemas.microsoft.com/office/drawing/2014/main" id="{A9F95BA3-022B-4430-973A-C4A213E27676}"/>
              </a:ext>
            </a:extLst>
          </p:cNvPr>
          <p:cNvCxnSpPr>
            <a:cxnSpLocks/>
          </p:cNvCxnSpPr>
          <p:nvPr/>
        </p:nvCxnSpPr>
        <p:spPr>
          <a:xfrm>
            <a:off x="1050138" y="3273678"/>
            <a:ext cx="3983161" cy="2564"/>
          </a:xfrm>
          <a:prstGeom prst="line">
            <a:avLst/>
          </a:prstGeom>
          <a:ln w="38100" cap="rnd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28">
            <a:extLst>
              <a:ext uri="{FF2B5EF4-FFF2-40B4-BE49-F238E27FC236}">
                <a16:creationId xmlns:a16="http://schemas.microsoft.com/office/drawing/2014/main" id="{94E3BA63-DE59-4EB5-B704-EA08B8AC7B1D}"/>
              </a:ext>
            </a:extLst>
          </p:cNvPr>
          <p:cNvCxnSpPr>
            <a:cxnSpLocks/>
          </p:cNvCxnSpPr>
          <p:nvPr/>
        </p:nvCxnSpPr>
        <p:spPr>
          <a:xfrm>
            <a:off x="883920" y="4710822"/>
            <a:ext cx="3721296" cy="20691"/>
          </a:xfrm>
          <a:prstGeom prst="line">
            <a:avLst/>
          </a:prstGeom>
          <a:ln w="38100" cap="rnd">
            <a:gradFill>
              <a:gsLst>
                <a:gs pos="0">
                  <a:srgbClr val="05DAE3"/>
                </a:gs>
                <a:gs pos="100000">
                  <a:srgbClr val="BC1055"/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54">
            <a:extLst>
              <a:ext uri="{FF2B5EF4-FFF2-40B4-BE49-F238E27FC236}">
                <a16:creationId xmlns:a16="http://schemas.microsoft.com/office/drawing/2014/main" id="{B760DD8A-F559-4FA0-94F9-120DC36BBD82}"/>
              </a:ext>
            </a:extLst>
          </p:cNvPr>
          <p:cNvSpPr txBox="1"/>
          <p:nvPr/>
        </p:nvSpPr>
        <p:spPr>
          <a:xfrm>
            <a:off x="776362" y="3496236"/>
            <a:ext cx="12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馬達電源銜接處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本框 54">
            <a:extLst>
              <a:ext uri="{FF2B5EF4-FFF2-40B4-BE49-F238E27FC236}">
                <a16:creationId xmlns:a16="http://schemas.microsoft.com/office/drawing/2014/main" id="{1B4C1BC1-C173-4FC2-9DA9-5B4C4A784D37}"/>
              </a:ext>
            </a:extLst>
          </p:cNvPr>
          <p:cNvSpPr txBox="1"/>
          <p:nvPr/>
        </p:nvSpPr>
        <p:spPr>
          <a:xfrm>
            <a:off x="670147" y="4953523"/>
            <a:ext cx="160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5DA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感測器、室內冷光條電源銜接處</a:t>
            </a:r>
            <a:endParaRPr lang="zh-CN" altLang="en-US" dirty="0">
              <a:solidFill>
                <a:srgbClr val="05DAE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54">
            <a:extLst>
              <a:ext uri="{FF2B5EF4-FFF2-40B4-BE49-F238E27FC236}">
                <a16:creationId xmlns:a16="http://schemas.microsoft.com/office/drawing/2014/main" id="{9FFC7036-6604-4DFA-A539-55891EB13A07}"/>
              </a:ext>
            </a:extLst>
          </p:cNvPr>
          <p:cNvSpPr txBox="1"/>
          <p:nvPr/>
        </p:nvSpPr>
        <p:spPr>
          <a:xfrm>
            <a:off x="-866564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部分展示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89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85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部分展示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899BB-B44D-44F2-AC2E-8DB389E46EFD}"/>
              </a:ext>
            </a:extLst>
          </p:cNvPr>
          <p:cNvSpPr>
            <a:spLocks noChangeAspect="1"/>
          </p:cNvSpPr>
          <p:nvPr/>
        </p:nvSpPr>
        <p:spPr>
          <a:xfrm>
            <a:off x="2770671" y="425188"/>
            <a:ext cx="7850435" cy="5883978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54">
            <a:extLst>
              <a:ext uri="{FF2B5EF4-FFF2-40B4-BE49-F238E27FC236}">
                <a16:creationId xmlns:a16="http://schemas.microsoft.com/office/drawing/2014/main" id="{75B6F412-A0D8-46E5-812D-F6040AE2CF10}"/>
              </a:ext>
            </a:extLst>
          </p:cNvPr>
          <p:cNvSpPr txBox="1"/>
          <p:nvPr/>
        </p:nvSpPr>
        <p:spPr>
          <a:xfrm>
            <a:off x="-1146482" y="2223750"/>
            <a:ext cx="160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開發版線路設計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1863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85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部分展示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899BB-B44D-44F2-AC2E-8DB389E46EFD}"/>
              </a:ext>
            </a:extLst>
          </p:cNvPr>
          <p:cNvSpPr>
            <a:spLocks noChangeAspect="1"/>
          </p:cNvSpPr>
          <p:nvPr/>
        </p:nvSpPr>
        <p:spPr>
          <a:xfrm>
            <a:off x="2740526" y="487011"/>
            <a:ext cx="7850435" cy="58839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E78A36-D0B2-465A-9830-65DA16957638}"/>
              </a:ext>
            </a:extLst>
          </p:cNvPr>
          <p:cNvSpPr/>
          <p:nvPr/>
        </p:nvSpPr>
        <p:spPr>
          <a:xfrm>
            <a:off x="2739361" y="487011"/>
            <a:ext cx="7851600" cy="588240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!!no">
            <a:extLst>
              <a:ext uri="{FF2B5EF4-FFF2-40B4-BE49-F238E27FC236}">
                <a16:creationId xmlns:a16="http://schemas.microsoft.com/office/drawing/2014/main" id="{829C032D-2279-4F65-99BF-F5695EF1499A}"/>
              </a:ext>
            </a:extLst>
          </p:cNvPr>
          <p:cNvSpPr/>
          <p:nvPr/>
        </p:nvSpPr>
        <p:spPr>
          <a:xfrm>
            <a:off x="2740526" y="488589"/>
            <a:ext cx="7851600" cy="58824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30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8A8FE6-85C1-4EED-A970-5D57579B4168}"/>
              </a:ext>
            </a:extLst>
          </p:cNvPr>
          <p:cNvSpPr/>
          <p:nvPr/>
        </p:nvSpPr>
        <p:spPr>
          <a:xfrm>
            <a:off x="-2043942" y="-4495800"/>
            <a:ext cx="48310800" cy="2872740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sp>
        <p:nvSpPr>
          <p:cNvPr id="13" name="文本框 54">
            <a:extLst>
              <a:ext uri="{FF2B5EF4-FFF2-40B4-BE49-F238E27FC236}">
                <a16:creationId xmlns:a16="http://schemas.microsoft.com/office/drawing/2014/main" id="{A1280796-E55C-4A56-B9C2-25CA1AA07DEA}"/>
              </a:ext>
            </a:extLst>
          </p:cNvPr>
          <p:cNvSpPr txBox="1"/>
          <p:nvPr/>
        </p:nvSpPr>
        <p:spPr>
          <a:xfrm>
            <a:off x="682319" y="2223750"/>
            <a:ext cx="160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85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部分展示</a:t>
            </a:r>
            <a:endParaRPr lang="zh-CN" altLang="en-US" sz="20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!!no2">
            <a:extLst>
              <a:ext uri="{FF2B5EF4-FFF2-40B4-BE49-F238E27FC236}">
                <a16:creationId xmlns:a16="http://schemas.microsoft.com/office/drawing/2014/main" id="{680899BB-B44D-44F2-AC2E-8DB389E46EFD}"/>
              </a:ext>
            </a:extLst>
          </p:cNvPr>
          <p:cNvSpPr>
            <a:spLocks noChangeAspect="1"/>
          </p:cNvSpPr>
          <p:nvPr/>
        </p:nvSpPr>
        <p:spPr>
          <a:xfrm>
            <a:off x="2740526" y="487011"/>
            <a:ext cx="7850435" cy="588397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!!no">
            <a:extLst>
              <a:ext uri="{FF2B5EF4-FFF2-40B4-BE49-F238E27FC236}">
                <a16:creationId xmlns:a16="http://schemas.microsoft.com/office/drawing/2014/main" id="{79C1A335-9F50-4C60-8D1C-377ED1107B7D}"/>
              </a:ext>
            </a:extLst>
          </p:cNvPr>
          <p:cNvSpPr/>
          <p:nvPr/>
        </p:nvSpPr>
        <p:spPr>
          <a:xfrm>
            <a:off x="2731112" y="487011"/>
            <a:ext cx="7851600" cy="5882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715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AF27B0-6434-447F-B7C2-F0BF7C199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4" name="组合 40">
            <a:extLst>
              <a:ext uri="{FF2B5EF4-FFF2-40B4-BE49-F238E27FC236}">
                <a16:creationId xmlns:a16="http://schemas.microsoft.com/office/drawing/2014/main" id="{9C52C74D-0BCE-417E-A145-5500D7ABA0A0}"/>
              </a:ext>
            </a:extLst>
          </p:cNvPr>
          <p:cNvGrpSpPr/>
          <p:nvPr/>
        </p:nvGrpSpPr>
        <p:grpSpPr>
          <a:xfrm>
            <a:off x="251801" y="-730204"/>
            <a:ext cx="3964929" cy="720789"/>
            <a:chOff x="251801" y="194356"/>
            <a:chExt cx="3964929" cy="720789"/>
          </a:xfrm>
        </p:grpSpPr>
        <p:sp>
          <p:nvSpPr>
            <p:cNvPr id="35" name="文本框 41">
              <a:extLst>
                <a:ext uri="{FF2B5EF4-FFF2-40B4-BE49-F238E27FC236}">
                  <a16:creationId xmlns:a16="http://schemas.microsoft.com/office/drawing/2014/main" id="{1A3D5ACA-49FB-45FF-8EB8-ED8E533E8D4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本框 42">
              <a:extLst>
                <a:ext uri="{FF2B5EF4-FFF2-40B4-BE49-F238E27FC236}">
                  <a16:creationId xmlns:a16="http://schemas.microsoft.com/office/drawing/2014/main" id="{533C90F7-2E76-42F6-808A-51AF5550B733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直接连接符 43">
              <a:extLst>
                <a:ext uri="{FF2B5EF4-FFF2-40B4-BE49-F238E27FC236}">
                  <a16:creationId xmlns:a16="http://schemas.microsoft.com/office/drawing/2014/main" id="{E0D39BF9-C5ED-4019-9ABB-A3AD7A7AC0A0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321992B-22B3-4540-BC09-D006BC943267}"/>
              </a:ext>
            </a:extLst>
          </p:cNvPr>
          <p:cNvGrpSpPr/>
          <p:nvPr/>
        </p:nvGrpSpPr>
        <p:grpSpPr>
          <a:xfrm>
            <a:off x="184848" y="1525523"/>
            <a:ext cx="2200785" cy="682973"/>
            <a:chOff x="184848" y="1525523"/>
            <a:chExt cx="2200785" cy="682973"/>
          </a:xfrm>
        </p:grpSpPr>
        <p:grpSp>
          <p:nvGrpSpPr>
            <p:cNvPr id="8" name="组合 10">
              <a:extLst>
                <a:ext uri="{FF2B5EF4-FFF2-40B4-BE49-F238E27FC236}">
                  <a16:creationId xmlns:a16="http://schemas.microsoft.com/office/drawing/2014/main" id="{003DCBF0-FCD0-4F9A-9770-0F09259E9C78}"/>
                </a:ext>
              </a:extLst>
            </p:cNvPr>
            <p:cNvGrpSpPr/>
            <p:nvPr/>
          </p:nvGrpSpPr>
          <p:grpSpPr>
            <a:xfrm>
              <a:off x="184848" y="1525523"/>
              <a:ext cx="1355014" cy="623620"/>
              <a:chOff x="184848" y="1525523"/>
              <a:chExt cx="1355014" cy="623620"/>
            </a:xfrm>
          </p:grpSpPr>
          <p:sp>
            <p:nvSpPr>
              <p:cNvPr id="10" name="文本框 5">
                <a:extLst>
                  <a:ext uri="{FF2B5EF4-FFF2-40B4-BE49-F238E27FC236}">
                    <a16:creationId xmlns:a16="http://schemas.microsoft.com/office/drawing/2014/main" id="{2F29F8C4-EA89-4367-BCEA-64B96B627540}"/>
                  </a:ext>
                </a:extLst>
              </p:cNvPr>
              <p:cNvSpPr txBox="1"/>
              <p:nvPr/>
            </p:nvSpPr>
            <p:spPr>
              <a:xfrm>
                <a:off x="184848" y="1810589"/>
                <a:ext cx="135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HARDWARE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A374D49C-E733-459D-85DE-863D5169B677}"/>
                  </a:ext>
                </a:extLst>
              </p:cNvPr>
              <p:cNvSpPr txBox="1"/>
              <p:nvPr/>
            </p:nvSpPr>
            <p:spPr>
              <a:xfrm>
                <a:off x="286842" y="1525523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硬體設計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13D60F9F-39B2-4728-BDEF-EB2DABEAC4D9}"/>
                </a:ext>
              </a:extLst>
            </p:cNvPr>
            <p:cNvSpPr txBox="1"/>
            <p:nvPr/>
          </p:nvSpPr>
          <p:spPr>
            <a:xfrm>
              <a:off x="1763333" y="1562165"/>
              <a:ext cx="622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D48042F-27E4-4988-9CB5-7057F8F32620}"/>
              </a:ext>
            </a:extLst>
          </p:cNvPr>
          <p:cNvGrpSpPr/>
          <p:nvPr/>
        </p:nvGrpSpPr>
        <p:grpSpPr>
          <a:xfrm>
            <a:off x="1633728" y="5619267"/>
            <a:ext cx="2936151" cy="682973"/>
            <a:chOff x="1633728" y="5619267"/>
            <a:chExt cx="2936151" cy="682973"/>
          </a:xfrm>
        </p:grpSpPr>
        <p:grpSp>
          <p:nvGrpSpPr>
            <p:cNvPr id="13" name="组合 13">
              <a:extLst>
                <a:ext uri="{FF2B5EF4-FFF2-40B4-BE49-F238E27FC236}">
                  <a16:creationId xmlns:a16="http://schemas.microsoft.com/office/drawing/2014/main" id="{B86B429D-A6CF-43E3-9510-AFF6FEF5BBE4}"/>
                </a:ext>
              </a:extLst>
            </p:cNvPr>
            <p:cNvGrpSpPr/>
            <p:nvPr/>
          </p:nvGrpSpPr>
          <p:grpSpPr>
            <a:xfrm>
              <a:off x="1633728" y="5619267"/>
              <a:ext cx="1909105" cy="623620"/>
              <a:chOff x="1633728" y="5619267"/>
              <a:chExt cx="1909105" cy="623620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AFFC92-06DA-45E7-B885-756387AE2775}"/>
                  </a:ext>
                </a:extLst>
              </p:cNvPr>
              <p:cNvSpPr txBox="1"/>
              <p:nvPr/>
            </p:nvSpPr>
            <p:spPr>
              <a:xfrm>
                <a:off x="1633728" y="5904333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BACKEND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本框 18">
                <a:extLst>
                  <a:ext uri="{FF2B5EF4-FFF2-40B4-BE49-F238E27FC236}">
                    <a16:creationId xmlns:a16="http://schemas.microsoft.com/office/drawing/2014/main" id="{8AD70D95-F317-4F4F-9A58-493449EB8503}"/>
                  </a:ext>
                </a:extLst>
              </p:cNvPr>
              <p:cNvSpPr txBox="1"/>
              <p:nvPr/>
            </p:nvSpPr>
            <p:spPr>
              <a:xfrm>
                <a:off x="2289813" y="5619267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後端框架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" name="文本框 17">
              <a:extLst>
                <a:ext uri="{FF2B5EF4-FFF2-40B4-BE49-F238E27FC236}">
                  <a16:creationId xmlns:a16="http://schemas.microsoft.com/office/drawing/2014/main" id="{CC387774-5E8C-40AC-BBB3-0841166EB150}"/>
                </a:ext>
              </a:extLst>
            </p:cNvPr>
            <p:cNvSpPr txBox="1"/>
            <p:nvPr/>
          </p:nvSpPr>
          <p:spPr>
            <a:xfrm>
              <a:off x="3585029" y="5655909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FF24792-10BF-45CE-A435-FA1984E13C6C}"/>
              </a:ext>
            </a:extLst>
          </p:cNvPr>
          <p:cNvGrpSpPr/>
          <p:nvPr/>
        </p:nvGrpSpPr>
        <p:grpSpPr>
          <a:xfrm>
            <a:off x="8774901" y="602475"/>
            <a:ext cx="2990617" cy="646331"/>
            <a:chOff x="8774901" y="602475"/>
            <a:chExt cx="2990617" cy="646331"/>
          </a:xfrm>
        </p:grpSpPr>
        <p:grpSp>
          <p:nvGrpSpPr>
            <p:cNvPr id="18" name="组合 12">
              <a:extLst>
                <a:ext uri="{FF2B5EF4-FFF2-40B4-BE49-F238E27FC236}">
                  <a16:creationId xmlns:a16="http://schemas.microsoft.com/office/drawing/2014/main" id="{D73E96A4-8699-4D1C-9B72-D8BF69BBB2F9}"/>
                </a:ext>
              </a:extLst>
            </p:cNvPr>
            <p:cNvGrpSpPr/>
            <p:nvPr/>
          </p:nvGrpSpPr>
          <p:grpSpPr>
            <a:xfrm>
              <a:off x="9856413" y="616010"/>
              <a:ext cx="1909105" cy="623620"/>
              <a:chOff x="9856413" y="616010"/>
              <a:chExt cx="1909105" cy="623620"/>
            </a:xfrm>
          </p:grpSpPr>
          <p:sp>
            <p:nvSpPr>
              <p:cNvPr id="20" name="文本框 42">
                <a:extLst>
                  <a:ext uri="{FF2B5EF4-FFF2-40B4-BE49-F238E27FC236}">
                    <a16:creationId xmlns:a16="http://schemas.microsoft.com/office/drawing/2014/main" id="{3F2864B2-87B8-4B0E-AF12-1E641ED6F5B1}"/>
                  </a:ext>
                </a:extLst>
              </p:cNvPr>
              <p:cNvSpPr txBox="1"/>
              <p:nvPr/>
            </p:nvSpPr>
            <p:spPr>
              <a:xfrm>
                <a:off x="9856413" y="901076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INTERFACE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本框 43">
                <a:extLst>
                  <a:ext uri="{FF2B5EF4-FFF2-40B4-BE49-F238E27FC236}">
                    <a16:creationId xmlns:a16="http://schemas.microsoft.com/office/drawing/2014/main" id="{D2CCC314-33AB-4B98-8E07-9C73356D957B}"/>
                  </a:ext>
                </a:extLst>
              </p:cNvPr>
              <p:cNvSpPr txBox="1"/>
              <p:nvPr/>
            </p:nvSpPr>
            <p:spPr>
              <a:xfrm>
                <a:off x="9856413" y="616010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前端介面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" name="文本框 40">
              <a:extLst>
                <a:ext uri="{FF2B5EF4-FFF2-40B4-BE49-F238E27FC236}">
                  <a16:creationId xmlns:a16="http://schemas.microsoft.com/office/drawing/2014/main" id="{C54E1EBF-7408-4693-86DA-6DB5BDA884DC}"/>
                </a:ext>
              </a:extLst>
            </p:cNvPr>
            <p:cNvSpPr txBox="1"/>
            <p:nvPr/>
          </p:nvSpPr>
          <p:spPr>
            <a:xfrm>
              <a:off x="8774901" y="602475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62">
            <a:extLst>
              <a:ext uri="{FF2B5EF4-FFF2-40B4-BE49-F238E27FC236}">
                <a16:creationId xmlns:a16="http://schemas.microsoft.com/office/drawing/2014/main" id="{2889BBAB-87F1-449B-BDBE-57F9EF767B4F}"/>
              </a:ext>
            </a:extLst>
          </p:cNvPr>
          <p:cNvGrpSpPr/>
          <p:nvPr/>
        </p:nvGrpSpPr>
        <p:grpSpPr>
          <a:xfrm>
            <a:off x="251801" y="-696898"/>
            <a:ext cx="2049965" cy="720789"/>
            <a:chOff x="251801" y="194356"/>
            <a:chExt cx="2049965" cy="720789"/>
          </a:xfrm>
        </p:grpSpPr>
        <p:sp>
          <p:nvSpPr>
            <p:cNvPr id="23" name="文本框 63">
              <a:extLst>
                <a:ext uri="{FF2B5EF4-FFF2-40B4-BE49-F238E27FC236}">
                  <a16:creationId xmlns:a16="http://schemas.microsoft.com/office/drawing/2014/main" id="{BF07D0CC-033F-4011-A827-A7AF30091A4B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本框 64">
              <a:extLst>
                <a:ext uri="{FF2B5EF4-FFF2-40B4-BE49-F238E27FC236}">
                  <a16:creationId xmlns:a16="http://schemas.microsoft.com/office/drawing/2014/main" id="{989BDC34-2950-4C1B-A08F-FA6FCCCAF5AD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直接连接符 65">
              <a:extLst>
                <a:ext uri="{FF2B5EF4-FFF2-40B4-BE49-F238E27FC236}">
                  <a16:creationId xmlns:a16="http://schemas.microsoft.com/office/drawing/2014/main" id="{8C0939A7-7758-4FBD-9CF4-A59E4928ADD4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6321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>
            <a:extLst>
              <a:ext uri="{FF2B5EF4-FFF2-40B4-BE49-F238E27FC236}">
                <a16:creationId xmlns:a16="http://schemas.microsoft.com/office/drawing/2014/main" id="{F8BE7DB6-407E-46BB-8B4D-C99FDDC7AD53}"/>
              </a:ext>
            </a:extLst>
          </p:cNvPr>
          <p:cNvSpPr>
            <a:spLocks noChangeAspect="1"/>
          </p:cNvSpPr>
          <p:nvPr/>
        </p:nvSpPr>
        <p:spPr>
          <a:xfrm>
            <a:off x="-11015053" y="-21629553"/>
            <a:ext cx="51728272" cy="29097153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533B45-1AD4-40EC-ADF7-6BC8B7F5AE0B}"/>
              </a:ext>
            </a:extLst>
          </p:cNvPr>
          <p:cNvSpPr/>
          <p:nvPr/>
        </p:nvSpPr>
        <p:spPr>
          <a:xfrm>
            <a:off x="5196074" y="3075886"/>
            <a:ext cx="2741453" cy="1542068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297A49F0-81F2-41C6-9C7C-BEAE6C8D7568}"/>
              </a:ext>
            </a:extLst>
          </p:cNvPr>
          <p:cNvSpPr/>
          <p:nvPr/>
        </p:nvSpPr>
        <p:spPr>
          <a:xfrm>
            <a:off x="4643166" y="2086767"/>
            <a:ext cx="2963261" cy="2554536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DEB4C05-78A6-4681-BB66-4125D3C53982}"/>
              </a:ext>
            </a:extLst>
          </p:cNvPr>
          <p:cNvSpPr/>
          <p:nvPr/>
        </p:nvSpPr>
        <p:spPr>
          <a:xfrm rot="16200000">
            <a:off x="4607732" y="187242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22973AE-5A74-40C8-BA6F-801D9026CCFB}"/>
              </a:ext>
            </a:extLst>
          </p:cNvPr>
          <p:cNvSpPr/>
          <p:nvPr/>
        </p:nvSpPr>
        <p:spPr>
          <a:xfrm rot="16416000">
            <a:off x="4638783" y="187211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8BADBBB-F2F1-4414-B6DE-E589EBF29148}"/>
              </a:ext>
            </a:extLst>
          </p:cNvPr>
          <p:cNvSpPr/>
          <p:nvPr/>
        </p:nvSpPr>
        <p:spPr>
          <a:xfrm rot="16632000">
            <a:off x="4669793" y="187375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EF363160-C805-49D3-8104-71DE31E99861}"/>
              </a:ext>
            </a:extLst>
          </p:cNvPr>
          <p:cNvSpPr/>
          <p:nvPr/>
        </p:nvSpPr>
        <p:spPr>
          <a:xfrm rot="16848000">
            <a:off x="4700639" y="187733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E528B6CF-EF2D-4CCC-AEE5-40EE8CA6012D}"/>
              </a:ext>
            </a:extLst>
          </p:cNvPr>
          <p:cNvSpPr/>
          <p:nvPr/>
        </p:nvSpPr>
        <p:spPr>
          <a:xfrm rot="17064000">
            <a:off x="4731199" y="188284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A4C8217B-20AF-4119-8623-776C5721A232}"/>
              </a:ext>
            </a:extLst>
          </p:cNvPr>
          <p:cNvSpPr/>
          <p:nvPr/>
        </p:nvSpPr>
        <p:spPr>
          <a:xfrm rot="17280000">
            <a:off x="4761354" y="189025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5B0BD0E-D0B3-49D8-B075-2878D8E6F15A}"/>
              </a:ext>
            </a:extLst>
          </p:cNvPr>
          <p:cNvSpPr/>
          <p:nvPr/>
        </p:nvSpPr>
        <p:spPr>
          <a:xfrm rot="17496000">
            <a:off x="4790982" y="189955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342E490-BD6D-42AE-9762-E8E3413294E7}"/>
              </a:ext>
            </a:extLst>
          </p:cNvPr>
          <p:cNvSpPr/>
          <p:nvPr/>
        </p:nvSpPr>
        <p:spPr>
          <a:xfrm rot="17712000">
            <a:off x="4819969" y="191069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BAD49F69-84CA-4AD1-BB5D-F3815B7C21F7}"/>
              </a:ext>
            </a:extLst>
          </p:cNvPr>
          <p:cNvSpPr/>
          <p:nvPr/>
        </p:nvSpPr>
        <p:spPr>
          <a:xfrm rot="17928000">
            <a:off x="4848199" y="192362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6F342211-32B0-4EC1-890E-13EF3EC0F20E}"/>
              </a:ext>
            </a:extLst>
          </p:cNvPr>
          <p:cNvSpPr/>
          <p:nvPr/>
        </p:nvSpPr>
        <p:spPr>
          <a:xfrm rot="18144000">
            <a:off x="4875561" y="193831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BEDC7BF-C5CB-4D3F-8D98-7CC46C425A6C}"/>
              </a:ext>
            </a:extLst>
          </p:cNvPr>
          <p:cNvSpPr/>
          <p:nvPr/>
        </p:nvSpPr>
        <p:spPr>
          <a:xfrm rot="18360000">
            <a:off x="4901947" y="195468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44EE56F7-362E-4262-B3B2-A355A1D2B820}"/>
              </a:ext>
            </a:extLst>
          </p:cNvPr>
          <p:cNvSpPr/>
          <p:nvPr/>
        </p:nvSpPr>
        <p:spPr>
          <a:xfrm rot="18576000">
            <a:off x="4927253" y="197268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4B290CC3-C09B-49E6-A7A2-00796BC0104F}"/>
              </a:ext>
            </a:extLst>
          </p:cNvPr>
          <p:cNvSpPr/>
          <p:nvPr/>
        </p:nvSpPr>
        <p:spPr>
          <a:xfrm rot="18792000">
            <a:off x="4951379" y="199223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3A4D26F6-E7F8-4443-A403-169AA4FE963D}"/>
              </a:ext>
            </a:extLst>
          </p:cNvPr>
          <p:cNvSpPr/>
          <p:nvPr/>
        </p:nvSpPr>
        <p:spPr>
          <a:xfrm rot="19008000">
            <a:off x="4974230" y="2013259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7E68C131-0966-4DE6-9D5C-D0B5174D35B7}"/>
              </a:ext>
            </a:extLst>
          </p:cNvPr>
          <p:cNvSpPr/>
          <p:nvPr/>
        </p:nvSpPr>
        <p:spPr>
          <a:xfrm rot="19224000">
            <a:off x="4995715" y="2035680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46C97FA2-3ED1-4C2C-96D5-1D90EDCFD1D9}"/>
              </a:ext>
            </a:extLst>
          </p:cNvPr>
          <p:cNvSpPr/>
          <p:nvPr/>
        </p:nvSpPr>
        <p:spPr>
          <a:xfrm rot="19440000">
            <a:off x="5015749" y="2059404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11253793-2C05-4EA3-A379-290C1F3A113F}"/>
              </a:ext>
            </a:extLst>
          </p:cNvPr>
          <p:cNvSpPr/>
          <p:nvPr/>
        </p:nvSpPr>
        <p:spPr>
          <a:xfrm rot="19656000">
            <a:off x="5034255" y="2084341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59AFE151-5F60-444B-949A-F2DF29C5AB20}"/>
              </a:ext>
            </a:extLst>
          </p:cNvPr>
          <p:cNvSpPr/>
          <p:nvPr/>
        </p:nvSpPr>
        <p:spPr>
          <a:xfrm rot="19872000">
            <a:off x="5051161" y="2110390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62CEF1E7-8465-400D-951A-ADBCEF097B46}"/>
              </a:ext>
            </a:extLst>
          </p:cNvPr>
          <p:cNvSpPr/>
          <p:nvPr/>
        </p:nvSpPr>
        <p:spPr>
          <a:xfrm rot="20088000">
            <a:off x="5066393" y="2137449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CE006DE0-F320-4884-960C-82291C315F50}"/>
              </a:ext>
            </a:extLst>
          </p:cNvPr>
          <p:cNvSpPr/>
          <p:nvPr/>
        </p:nvSpPr>
        <p:spPr>
          <a:xfrm rot="20304000">
            <a:off x="5079899" y="2165411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DC660DD8-FC3D-4BE3-B1FB-8B938B16B9E3}"/>
              </a:ext>
            </a:extLst>
          </p:cNvPr>
          <p:cNvSpPr/>
          <p:nvPr/>
        </p:nvSpPr>
        <p:spPr>
          <a:xfrm rot="20520000">
            <a:off x="5091623" y="2194166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2A99CF32-B3C0-4E8C-8D6C-6C58A5CCE9F8}"/>
              </a:ext>
            </a:extLst>
          </p:cNvPr>
          <p:cNvSpPr/>
          <p:nvPr/>
        </p:nvSpPr>
        <p:spPr>
          <a:xfrm rot="20736000">
            <a:off x="5101516" y="2223600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4CDDF2ED-7A27-4E6C-AC7E-C7410330F576}"/>
              </a:ext>
            </a:extLst>
          </p:cNvPr>
          <p:cNvSpPr/>
          <p:nvPr/>
        </p:nvSpPr>
        <p:spPr>
          <a:xfrm rot="20952000">
            <a:off x="5109544" y="2253598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E016DC41-1C53-4CAA-A6AF-764C8B4F4D70}"/>
              </a:ext>
            </a:extLst>
          </p:cNvPr>
          <p:cNvSpPr/>
          <p:nvPr/>
        </p:nvSpPr>
        <p:spPr>
          <a:xfrm rot="21168000">
            <a:off x="5115671" y="2284041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6BA806FD-1F7B-42CD-BD88-4ECDE94AC758}"/>
              </a:ext>
            </a:extLst>
          </p:cNvPr>
          <p:cNvSpPr/>
          <p:nvPr/>
        </p:nvSpPr>
        <p:spPr>
          <a:xfrm rot="21384000">
            <a:off x="5119875" y="2314807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38623E68-99A2-4E1E-BDFD-94CF9C9440A6}"/>
              </a:ext>
            </a:extLst>
          </p:cNvPr>
          <p:cNvSpPr/>
          <p:nvPr/>
        </p:nvSpPr>
        <p:spPr>
          <a:xfrm>
            <a:off x="5122138" y="2345777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F56F8F0A-F118-4C03-9F9C-C19C48C75875}"/>
              </a:ext>
            </a:extLst>
          </p:cNvPr>
          <p:cNvSpPr/>
          <p:nvPr/>
        </p:nvSpPr>
        <p:spPr>
          <a:xfrm rot="216000">
            <a:off x="5122453" y="2376829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ED0E5F5-AF03-44B3-9C7B-C56FCE4D4033}"/>
              </a:ext>
            </a:extLst>
          </p:cNvPr>
          <p:cNvSpPr/>
          <p:nvPr/>
        </p:nvSpPr>
        <p:spPr>
          <a:xfrm rot="432000">
            <a:off x="5120818" y="2407839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6CA6E04-4843-4C4D-84A7-5F3F60744F21}"/>
              </a:ext>
            </a:extLst>
          </p:cNvPr>
          <p:cNvSpPr/>
          <p:nvPr/>
        </p:nvSpPr>
        <p:spPr>
          <a:xfrm rot="648000">
            <a:off x="5117237" y="2438685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E32F0689-D92B-43D0-96BA-0DCE4AA5D306}"/>
              </a:ext>
            </a:extLst>
          </p:cNvPr>
          <p:cNvSpPr/>
          <p:nvPr/>
        </p:nvSpPr>
        <p:spPr>
          <a:xfrm rot="864000">
            <a:off x="5111729" y="2469244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257B73C-2F7A-485C-9214-EAF7C96DDE00}"/>
              </a:ext>
            </a:extLst>
          </p:cNvPr>
          <p:cNvSpPr/>
          <p:nvPr/>
        </p:nvSpPr>
        <p:spPr>
          <a:xfrm rot="1080000">
            <a:off x="5104310" y="2499398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7B566CCB-8630-4185-A4C0-2D2D952AC633}"/>
              </a:ext>
            </a:extLst>
          </p:cNvPr>
          <p:cNvSpPr/>
          <p:nvPr/>
        </p:nvSpPr>
        <p:spPr>
          <a:xfrm rot="1296000">
            <a:off x="5095014" y="2529027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52853456-E7F6-4F50-990D-1A441A8D7A0B}"/>
              </a:ext>
            </a:extLst>
          </p:cNvPr>
          <p:cNvSpPr/>
          <p:nvPr/>
        </p:nvSpPr>
        <p:spPr>
          <a:xfrm rot="1512000">
            <a:off x="5083875" y="2558015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27DACFF9-300B-408E-9F57-222BAEE91A4B}"/>
              </a:ext>
            </a:extLst>
          </p:cNvPr>
          <p:cNvSpPr/>
          <p:nvPr/>
        </p:nvSpPr>
        <p:spPr>
          <a:xfrm rot="1728000">
            <a:off x="5070939" y="2586244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9079F2C9-7759-4E26-AF8E-B3E7D13D48A1}"/>
              </a:ext>
            </a:extLst>
          </p:cNvPr>
          <p:cNvSpPr/>
          <p:nvPr/>
        </p:nvSpPr>
        <p:spPr>
          <a:xfrm rot="1944000">
            <a:off x="5056256" y="2613606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DF42A37E-A81B-45FE-A9E3-9AC1B3C3F957}"/>
              </a:ext>
            </a:extLst>
          </p:cNvPr>
          <p:cNvSpPr/>
          <p:nvPr/>
        </p:nvSpPr>
        <p:spPr>
          <a:xfrm rot="2160000">
            <a:off x="5039883" y="2639992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59844A51-41B0-4231-A75D-DF45B97C7C19}"/>
              </a:ext>
            </a:extLst>
          </p:cNvPr>
          <p:cNvSpPr/>
          <p:nvPr/>
        </p:nvSpPr>
        <p:spPr>
          <a:xfrm rot="2375999">
            <a:off x="5021886" y="2665298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3E49CA6A-2F55-476D-87EC-6856BC099806}"/>
              </a:ext>
            </a:extLst>
          </p:cNvPr>
          <p:cNvSpPr/>
          <p:nvPr/>
        </p:nvSpPr>
        <p:spPr>
          <a:xfrm rot="2592000">
            <a:off x="5002335" y="2689423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B473FF0E-F30B-4CFA-BD60-08FF63BC5929}"/>
              </a:ext>
            </a:extLst>
          </p:cNvPr>
          <p:cNvSpPr/>
          <p:nvPr/>
        </p:nvSpPr>
        <p:spPr>
          <a:xfrm rot="2808000">
            <a:off x="4981308" y="271227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EF90FCC9-50C9-4964-ACCF-801FB78EF72E}"/>
              </a:ext>
            </a:extLst>
          </p:cNvPr>
          <p:cNvSpPr/>
          <p:nvPr/>
        </p:nvSpPr>
        <p:spPr>
          <a:xfrm rot="3024000">
            <a:off x="4958889" y="273375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87F3316B-E0A4-49EC-9CC6-AB3D5602C5C5}"/>
              </a:ext>
            </a:extLst>
          </p:cNvPr>
          <p:cNvSpPr/>
          <p:nvPr/>
        </p:nvSpPr>
        <p:spPr>
          <a:xfrm rot="3240000">
            <a:off x="4935163" y="275379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D5D13EB3-2DE1-4C38-A4DE-48855E88DB6E}"/>
              </a:ext>
            </a:extLst>
          </p:cNvPr>
          <p:cNvSpPr/>
          <p:nvPr/>
        </p:nvSpPr>
        <p:spPr>
          <a:xfrm rot="3455999">
            <a:off x="4910227" y="277230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FF6BF57A-7C6C-4436-ACE3-8EABD1A891C0}"/>
              </a:ext>
            </a:extLst>
          </p:cNvPr>
          <p:cNvSpPr/>
          <p:nvPr/>
        </p:nvSpPr>
        <p:spPr>
          <a:xfrm rot="3672000">
            <a:off x="4884178" y="278920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>
            <a:extLst>
              <a:ext uri="{FF2B5EF4-FFF2-40B4-BE49-F238E27FC236}">
                <a16:creationId xmlns:a16="http://schemas.microsoft.com/office/drawing/2014/main" id="{55F2F483-520C-4126-A1E7-DB0B33BAA2CA}"/>
              </a:ext>
            </a:extLst>
          </p:cNvPr>
          <p:cNvSpPr/>
          <p:nvPr/>
        </p:nvSpPr>
        <p:spPr>
          <a:xfrm rot="3888000">
            <a:off x="4857118" y="280443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52E60EDA-282B-40BF-9E00-A2BD86493DEC}"/>
              </a:ext>
            </a:extLst>
          </p:cNvPr>
          <p:cNvSpPr/>
          <p:nvPr/>
        </p:nvSpPr>
        <p:spPr>
          <a:xfrm rot="4104000">
            <a:off x="4829157" y="281794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>
            <a:extLst>
              <a:ext uri="{FF2B5EF4-FFF2-40B4-BE49-F238E27FC236}">
                <a16:creationId xmlns:a16="http://schemas.microsoft.com/office/drawing/2014/main" id="{24BB5CED-0E2D-4BB8-B983-DE7089E7ACC9}"/>
              </a:ext>
            </a:extLst>
          </p:cNvPr>
          <p:cNvSpPr/>
          <p:nvPr/>
        </p:nvSpPr>
        <p:spPr>
          <a:xfrm rot="4320000">
            <a:off x="4800401" y="282966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ED2549B1-09E1-466F-8990-39A305A6B2A8}"/>
              </a:ext>
            </a:extLst>
          </p:cNvPr>
          <p:cNvSpPr/>
          <p:nvPr/>
        </p:nvSpPr>
        <p:spPr>
          <a:xfrm rot="4535999">
            <a:off x="4770968" y="283956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F0752B2B-400B-432C-B637-3F77D1261406}"/>
              </a:ext>
            </a:extLst>
          </p:cNvPr>
          <p:cNvSpPr/>
          <p:nvPr/>
        </p:nvSpPr>
        <p:spPr>
          <a:xfrm rot="4752000">
            <a:off x="4740970" y="284758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id="{1B9761F9-250D-4F67-A5FF-121AC91D4980}"/>
              </a:ext>
            </a:extLst>
          </p:cNvPr>
          <p:cNvSpPr/>
          <p:nvPr/>
        </p:nvSpPr>
        <p:spPr>
          <a:xfrm rot="4967999">
            <a:off x="4710526" y="2853717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>
            <a:extLst>
              <a:ext uri="{FF2B5EF4-FFF2-40B4-BE49-F238E27FC236}">
                <a16:creationId xmlns:a16="http://schemas.microsoft.com/office/drawing/2014/main" id="{D61C3FEE-30E8-4BF4-AEC6-B30DC76FB4CA}"/>
              </a:ext>
            </a:extLst>
          </p:cNvPr>
          <p:cNvSpPr/>
          <p:nvPr/>
        </p:nvSpPr>
        <p:spPr>
          <a:xfrm rot="5184000">
            <a:off x="4679760" y="285791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965B352D-4160-43F8-B103-89140E0EB1F0}"/>
              </a:ext>
            </a:extLst>
          </p:cNvPr>
          <p:cNvSpPr/>
          <p:nvPr/>
        </p:nvSpPr>
        <p:spPr>
          <a:xfrm rot="5400000">
            <a:off x="4648790" y="286018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46E2E355-AE4E-4BEB-B303-070AB811492E}"/>
              </a:ext>
            </a:extLst>
          </p:cNvPr>
          <p:cNvSpPr/>
          <p:nvPr/>
        </p:nvSpPr>
        <p:spPr>
          <a:xfrm rot="5615999">
            <a:off x="4617739" y="286049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47572122-B0EA-44C4-A371-E95897EAA242}"/>
              </a:ext>
            </a:extLst>
          </p:cNvPr>
          <p:cNvSpPr/>
          <p:nvPr/>
        </p:nvSpPr>
        <p:spPr>
          <a:xfrm rot="5832000">
            <a:off x="4586729" y="285886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7452268D-377C-497E-A091-B9A9E52E1524}"/>
              </a:ext>
            </a:extLst>
          </p:cNvPr>
          <p:cNvSpPr/>
          <p:nvPr/>
        </p:nvSpPr>
        <p:spPr>
          <a:xfrm rot="6047999">
            <a:off x="4555884" y="2855281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73251BE4-11CA-4C5D-9471-B788E79A66EC}"/>
              </a:ext>
            </a:extLst>
          </p:cNvPr>
          <p:cNvSpPr/>
          <p:nvPr/>
        </p:nvSpPr>
        <p:spPr>
          <a:xfrm rot="6264000">
            <a:off x="4525324" y="284977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>
            <a:extLst>
              <a:ext uri="{FF2B5EF4-FFF2-40B4-BE49-F238E27FC236}">
                <a16:creationId xmlns:a16="http://schemas.microsoft.com/office/drawing/2014/main" id="{75962656-9E2B-4766-883B-5B747F848BD4}"/>
              </a:ext>
            </a:extLst>
          </p:cNvPr>
          <p:cNvSpPr/>
          <p:nvPr/>
        </p:nvSpPr>
        <p:spPr>
          <a:xfrm rot="6480000">
            <a:off x="4495169" y="284235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>
            <a:extLst>
              <a:ext uri="{FF2B5EF4-FFF2-40B4-BE49-F238E27FC236}">
                <a16:creationId xmlns:a16="http://schemas.microsoft.com/office/drawing/2014/main" id="{7511F3F9-629E-4943-981B-62D4358BB85D}"/>
              </a:ext>
            </a:extLst>
          </p:cNvPr>
          <p:cNvSpPr/>
          <p:nvPr/>
        </p:nvSpPr>
        <p:spPr>
          <a:xfrm rot="6695999">
            <a:off x="4465541" y="283305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>
            <a:extLst>
              <a:ext uri="{FF2B5EF4-FFF2-40B4-BE49-F238E27FC236}">
                <a16:creationId xmlns:a16="http://schemas.microsoft.com/office/drawing/2014/main" id="{494FD19A-354F-4AE5-AB44-F6273CA79304}"/>
              </a:ext>
            </a:extLst>
          </p:cNvPr>
          <p:cNvSpPr/>
          <p:nvPr/>
        </p:nvSpPr>
        <p:spPr>
          <a:xfrm rot="6912000">
            <a:off x="4436553" y="282192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8E7BB472-2153-4C26-98F4-ADBDD355BC71}"/>
              </a:ext>
            </a:extLst>
          </p:cNvPr>
          <p:cNvSpPr/>
          <p:nvPr/>
        </p:nvSpPr>
        <p:spPr>
          <a:xfrm rot="7127999">
            <a:off x="4408324" y="280898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>
            <a:extLst>
              <a:ext uri="{FF2B5EF4-FFF2-40B4-BE49-F238E27FC236}">
                <a16:creationId xmlns:a16="http://schemas.microsoft.com/office/drawing/2014/main" id="{5A92723E-2E17-41B4-AB5E-C3DA471D8528}"/>
              </a:ext>
            </a:extLst>
          </p:cNvPr>
          <p:cNvSpPr/>
          <p:nvPr/>
        </p:nvSpPr>
        <p:spPr>
          <a:xfrm rot="7344000">
            <a:off x="4380962" y="279430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>
            <a:extLst>
              <a:ext uri="{FF2B5EF4-FFF2-40B4-BE49-F238E27FC236}">
                <a16:creationId xmlns:a16="http://schemas.microsoft.com/office/drawing/2014/main" id="{156E815E-1634-472E-B3BD-352B9D3717A3}"/>
              </a:ext>
            </a:extLst>
          </p:cNvPr>
          <p:cNvSpPr/>
          <p:nvPr/>
        </p:nvSpPr>
        <p:spPr>
          <a:xfrm rot="7560000">
            <a:off x="4354576" y="277792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>
            <a:extLst>
              <a:ext uri="{FF2B5EF4-FFF2-40B4-BE49-F238E27FC236}">
                <a16:creationId xmlns:a16="http://schemas.microsoft.com/office/drawing/2014/main" id="{5143DF34-15B9-4612-B341-50C7832C6CDC}"/>
              </a:ext>
            </a:extLst>
          </p:cNvPr>
          <p:cNvSpPr/>
          <p:nvPr/>
        </p:nvSpPr>
        <p:spPr>
          <a:xfrm rot="7775999">
            <a:off x="4329271" y="275993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E43E8D0A-64F3-4017-BDC9-C3AEDC771A90}"/>
              </a:ext>
            </a:extLst>
          </p:cNvPr>
          <p:cNvSpPr/>
          <p:nvPr/>
        </p:nvSpPr>
        <p:spPr>
          <a:xfrm rot="7992000">
            <a:off x="4305144" y="274038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>
            <a:extLst>
              <a:ext uri="{FF2B5EF4-FFF2-40B4-BE49-F238E27FC236}">
                <a16:creationId xmlns:a16="http://schemas.microsoft.com/office/drawing/2014/main" id="{91011DC1-41B6-4CF2-94EC-1CB956343BAB}"/>
              </a:ext>
            </a:extLst>
          </p:cNvPr>
          <p:cNvSpPr/>
          <p:nvPr/>
        </p:nvSpPr>
        <p:spPr>
          <a:xfrm rot="8207999">
            <a:off x="4282293" y="271935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26FC51D8-C86B-44AF-8D3B-907E32398A36}"/>
              </a:ext>
            </a:extLst>
          </p:cNvPr>
          <p:cNvSpPr/>
          <p:nvPr/>
        </p:nvSpPr>
        <p:spPr>
          <a:xfrm rot="8424000">
            <a:off x="4260809" y="269693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0813E8DD-C6BA-4661-815A-B8F86F5A380A}"/>
              </a:ext>
            </a:extLst>
          </p:cNvPr>
          <p:cNvSpPr/>
          <p:nvPr/>
        </p:nvSpPr>
        <p:spPr>
          <a:xfrm rot="8640000">
            <a:off x="4240773" y="267320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>
            <a:extLst>
              <a:ext uri="{FF2B5EF4-FFF2-40B4-BE49-F238E27FC236}">
                <a16:creationId xmlns:a16="http://schemas.microsoft.com/office/drawing/2014/main" id="{13925B7F-EE34-4752-85E9-665F4C331F37}"/>
              </a:ext>
            </a:extLst>
          </p:cNvPr>
          <p:cNvSpPr/>
          <p:nvPr/>
        </p:nvSpPr>
        <p:spPr>
          <a:xfrm rot="8855999">
            <a:off x="4222267" y="264827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840195C5-EE81-4EC1-A36D-8CE41DD4E9FB}"/>
              </a:ext>
            </a:extLst>
          </p:cNvPr>
          <p:cNvSpPr/>
          <p:nvPr/>
        </p:nvSpPr>
        <p:spPr>
          <a:xfrm rot="9072000">
            <a:off x="4205363" y="262222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3E911AF7-7A23-4D52-A62B-C9348B4F98E2}"/>
              </a:ext>
            </a:extLst>
          </p:cNvPr>
          <p:cNvSpPr/>
          <p:nvPr/>
        </p:nvSpPr>
        <p:spPr>
          <a:xfrm rot="9287999">
            <a:off x="4190129" y="259516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>
            <a:extLst>
              <a:ext uri="{FF2B5EF4-FFF2-40B4-BE49-F238E27FC236}">
                <a16:creationId xmlns:a16="http://schemas.microsoft.com/office/drawing/2014/main" id="{F7246246-0D5D-45B5-B5B8-5A99C0E2E1A1}"/>
              </a:ext>
            </a:extLst>
          </p:cNvPr>
          <p:cNvSpPr/>
          <p:nvPr/>
        </p:nvSpPr>
        <p:spPr>
          <a:xfrm rot="9504000">
            <a:off x="4176625" y="256720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21DCDA11-C6E1-4925-991D-FB67EA5EBEB6}"/>
              </a:ext>
            </a:extLst>
          </p:cNvPr>
          <p:cNvSpPr/>
          <p:nvPr/>
        </p:nvSpPr>
        <p:spPr>
          <a:xfrm rot="9720000">
            <a:off x="4164901" y="2538447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>
            <a:extLst>
              <a:ext uri="{FF2B5EF4-FFF2-40B4-BE49-F238E27FC236}">
                <a16:creationId xmlns:a16="http://schemas.microsoft.com/office/drawing/2014/main" id="{EC89C9EC-E1BB-401F-A475-5E1848F020DE}"/>
              </a:ext>
            </a:extLst>
          </p:cNvPr>
          <p:cNvSpPr/>
          <p:nvPr/>
        </p:nvSpPr>
        <p:spPr>
          <a:xfrm rot="9935999">
            <a:off x="4155007" y="2509013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039E0B3-E685-42B4-8CAC-88367D89653A}"/>
              </a:ext>
            </a:extLst>
          </p:cNvPr>
          <p:cNvSpPr/>
          <p:nvPr/>
        </p:nvSpPr>
        <p:spPr>
          <a:xfrm rot="10151999">
            <a:off x="4146979" y="247901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79607DF8-585E-4FD2-8BFD-D20F6D144EDB}"/>
              </a:ext>
            </a:extLst>
          </p:cNvPr>
          <p:cNvSpPr/>
          <p:nvPr/>
        </p:nvSpPr>
        <p:spPr>
          <a:xfrm rot="10367999">
            <a:off x="4140852" y="2448572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FBC2D5B9-80F6-48BD-8EBD-45F84F18E492}"/>
              </a:ext>
            </a:extLst>
          </p:cNvPr>
          <p:cNvSpPr/>
          <p:nvPr/>
        </p:nvSpPr>
        <p:spPr>
          <a:xfrm rot="10584000">
            <a:off x="4136649" y="2417806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088FDD11-E01E-46D5-AD68-FF3C1669B018}"/>
              </a:ext>
            </a:extLst>
          </p:cNvPr>
          <p:cNvSpPr/>
          <p:nvPr/>
        </p:nvSpPr>
        <p:spPr>
          <a:xfrm rot="10800000">
            <a:off x="4134384" y="238683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CDA6B652-D640-450D-B4BD-E24E44F25F9C}"/>
              </a:ext>
            </a:extLst>
          </p:cNvPr>
          <p:cNvSpPr/>
          <p:nvPr/>
        </p:nvSpPr>
        <p:spPr>
          <a:xfrm rot="11016000">
            <a:off x="4134071" y="235578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>
            <a:extLst>
              <a:ext uri="{FF2B5EF4-FFF2-40B4-BE49-F238E27FC236}">
                <a16:creationId xmlns:a16="http://schemas.microsoft.com/office/drawing/2014/main" id="{BE19AA4A-39EA-4432-9147-693279BB23D0}"/>
              </a:ext>
            </a:extLst>
          </p:cNvPr>
          <p:cNvSpPr/>
          <p:nvPr/>
        </p:nvSpPr>
        <p:spPr>
          <a:xfrm rot="11231999">
            <a:off x="4135705" y="2324774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>
            <a:extLst>
              <a:ext uri="{FF2B5EF4-FFF2-40B4-BE49-F238E27FC236}">
                <a16:creationId xmlns:a16="http://schemas.microsoft.com/office/drawing/2014/main" id="{DF33AFBF-3C0F-484E-9E68-18C5D5F24AEA}"/>
              </a:ext>
            </a:extLst>
          </p:cNvPr>
          <p:cNvSpPr/>
          <p:nvPr/>
        </p:nvSpPr>
        <p:spPr>
          <a:xfrm rot="11447999">
            <a:off x="4139286" y="229392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6E6F1D7F-DF21-44A1-8088-A37FC46784AE}"/>
              </a:ext>
            </a:extLst>
          </p:cNvPr>
          <p:cNvSpPr/>
          <p:nvPr/>
        </p:nvSpPr>
        <p:spPr>
          <a:xfrm rot="11664000">
            <a:off x="4144795" y="226336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>
            <a:extLst>
              <a:ext uri="{FF2B5EF4-FFF2-40B4-BE49-F238E27FC236}">
                <a16:creationId xmlns:a16="http://schemas.microsoft.com/office/drawing/2014/main" id="{9DE2EBB3-42DF-499C-960A-8149B6CF31DD}"/>
              </a:ext>
            </a:extLst>
          </p:cNvPr>
          <p:cNvSpPr/>
          <p:nvPr/>
        </p:nvSpPr>
        <p:spPr>
          <a:xfrm rot="11880000">
            <a:off x="4152213" y="223321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>
            <a:extLst>
              <a:ext uri="{FF2B5EF4-FFF2-40B4-BE49-F238E27FC236}">
                <a16:creationId xmlns:a16="http://schemas.microsoft.com/office/drawing/2014/main" id="{5E6AD35E-E76A-48CC-B35D-D5171FC95686}"/>
              </a:ext>
            </a:extLst>
          </p:cNvPr>
          <p:cNvSpPr/>
          <p:nvPr/>
        </p:nvSpPr>
        <p:spPr>
          <a:xfrm rot="12096000">
            <a:off x="4161509" y="2203586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4A85FD28-9386-4105-B3CF-1E7C59DD3739}"/>
              </a:ext>
            </a:extLst>
          </p:cNvPr>
          <p:cNvSpPr/>
          <p:nvPr/>
        </p:nvSpPr>
        <p:spPr>
          <a:xfrm rot="12311999">
            <a:off x="4172647" y="217459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E9025B1E-5927-4749-8566-285CAE788377}"/>
              </a:ext>
            </a:extLst>
          </p:cNvPr>
          <p:cNvSpPr/>
          <p:nvPr/>
        </p:nvSpPr>
        <p:spPr>
          <a:xfrm rot="12527999">
            <a:off x="4185584" y="2146369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50402912-B4F2-4CD4-BB67-BC273774091C}"/>
              </a:ext>
            </a:extLst>
          </p:cNvPr>
          <p:cNvSpPr/>
          <p:nvPr/>
        </p:nvSpPr>
        <p:spPr>
          <a:xfrm rot="12744000">
            <a:off x="4200267" y="2119006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8492657D-5112-4874-AC2A-866EF1BEBAAB}"/>
              </a:ext>
            </a:extLst>
          </p:cNvPr>
          <p:cNvSpPr/>
          <p:nvPr/>
        </p:nvSpPr>
        <p:spPr>
          <a:xfrm rot="12960000">
            <a:off x="4216639" y="2092620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>
            <a:extLst>
              <a:ext uri="{FF2B5EF4-FFF2-40B4-BE49-F238E27FC236}">
                <a16:creationId xmlns:a16="http://schemas.microsoft.com/office/drawing/2014/main" id="{DF840C34-A375-4F99-8442-50EC8294A1BA}"/>
              </a:ext>
            </a:extLst>
          </p:cNvPr>
          <p:cNvSpPr/>
          <p:nvPr/>
        </p:nvSpPr>
        <p:spPr>
          <a:xfrm rot="13176000">
            <a:off x="4234637" y="2067315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58A06963-2AD0-44ED-B8F5-E47F80E13F9A}"/>
              </a:ext>
            </a:extLst>
          </p:cNvPr>
          <p:cNvSpPr/>
          <p:nvPr/>
        </p:nvSpPr>
        <p:spPr>
          <a:xfrm rot="13391999">
            <a:off x="4254188" y="204318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>
            <a:extLst>
              <a:ext uri="{FF2B5EF4-FFF2-40B4-BE49-F238E27FC236}">
                <a16:creationId xmlns:a16="http://schemas.microsoft.com/office/drawing/2014/main" id="{C9B1F511-E914-4D30-BB6E-C56A01B7C0B9}"/>
              </a:ext>
            </a:extLst>
          </p:cNvPr>
          <p:cNvSpPr/>
          <p:nvPr/>
        </p:nvSpPr>
        <p:spPr>
          <a:xfrm rot="13607999">
            <a:off x="4275215" y="2020337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>
            <a:extLst>
              <a:ext uri="{FF2B5EF4-FFF2-40B4-BE49-F238E27FC236}">
                <a16:creationId xmlns:a16="http://schemas.microsoft.com/office/drawing/2014/main" id="{417B5E55-2D6C-4054-9637-DD2375BF4C66}"/>
              </a:ext>
            </a:extLst>
          </p:cNvPr>
          <p:cNvSpPr/>
          <p:nvPr/>
        </p:nvSpPr>
        <p:spPr>
          <a:xfrm rot="13824000">
            <a:off x="4297636" y="1998852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78D93E13-E89E-4E42-B57D-AE37C583543F}"/>
              </a:ext>
            </a:extLst>
          </p:cNvPr>
          <p:cNvSpPr/>
          <p:nvPr/>
        </p:nvSpPr>
        <p:spPr>
          <a:xfrm rot="14040000">
            <a:off x="4321361" y="1978817"/>
            <a:ext cx="2963259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77F0DC04-9A24-4DC3-8172-2AD76253AFE4}"/>
              </a:ext>
            </a:extLst>
          </p:cNvPr>
          <p:cNvSpPr/>
          <p:nvPr/>
        </p:nvSpPr>
        <p:spPr>
          <a:xfrm rot="14256000">
            <a:off x="4346297" y="1960312"/>
            <a:ext cx="2963259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>
            <a:extLst>
              <a:ext uri="{FF2B5EF4-FFF2-40B4-BE49-F238E27FC236}">
                <a16:creationId xmlns:a16="http://schemas.microsoft.com/office/drawing/2014/main" id="{7DAA268D-E2F6-4F16-9790-C84B3C1FEDA4}"/>
              </a:ext>
            </a:extLst>
          </p:cNvPr>
          <p:cNvSpPr/>
          <p:nvPr/>
        </p:nvSpPr>
        <p:spPr>
          <a:xfrm rot="14471999">
            <a:off x="4372345" y="1943407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6546EE32-7693-4732-89AE-834CAA833D02}"/>
              </a:ext>
            </a:extLst>
          </p:cNvPr>
          <p:cNvSpPr/>
          <p:nvPr/>
        </p:nvSpPr>
        <p:spPr>
          <a:xfrm rot="14687999">
            <a:off x="4399401" y="1928174"/>
            <a:ext cx="2963261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0F70CDFE-F2F5-4E02-846A-A73E821DBC38}"/>
              </a:ext>
            </a:extLst>
          </p:cNvPr>
          <p:cNvSpPr/>
          <p:nvPr/>
        </p:nvSpPr>
        <p:spPr>
          <a:xfrm rot="14904000">
            <a:off x="4427364" y="1914668"/>
            <a:ext cx="2963262" cy="2554536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11F44ED0-AAAA-4DAA-8DA0-732250FDB211}"/>
              </a:ext>
            </a:extLst>
          </p:cNvPr>
          <p:cNvSpPr/>
          <p:nvPr/>
        </p:nvSpPr>
        <p:spPr>
          <a:xfrm rot="15120000">
            <a:off x="4456122" y="1902943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2306D3C1-0969-4016-BE83-034E6B23F9DC}"/>
              </a:ext>
            </a:extLst>
          </p:cNvPr>
          <p:cNvSpPr/>
          <p:nvPr/>
        </p:nvSpPr>
        <p:spPr>
          <a:xfrm rot="15335999">
            <a:off x="4485555" y="1893049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B2610325-804D-48B2-9A35-EF23010F90A2}"/>
              </a:ext>
            </a:extLst>
          </p:cNvPr>
          <p:cNvSpPr/>
          <p:nvPr/>
        </p:nvSpPr>
        <p:spPr>
          <a:xfrm rot="15551999">
            <a:off x="4515553" y="1885022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>
            <a:extLst>
              <a:ext uri="{FF2B5EF4-FFF2-40B4-BE49-F238E27FC236}">
                <a16:creationId xmlns:a16="http://schemas.microsoft.com/office/drawing/2014/main" id="{CC42AFC0-239A-49EF-82EB-0C1553A7F7B4}"/>
              </a:ext>
            </a:extLst>
          </p:cNvPr>
          <p:cNvSpPr/>
          <p:nvPr/>
        </p:nvSpPr>
        <p:spPr>
          <a:xfrm rot="15767999">
            <a:off x="4545997" y="1878895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CEA43212-9F5E-4AE3-8B42-F58467073CC1}"/>
              </a:ext>
            </a:extLst>
          </p:cNvPr>
          <p:cNvSpPr/>
          <p:nvPr/>
        </p:nvSpPr>
        <p:spPr>
          <a:xfrm rot="15984000">
            <a:off x="4576762" y="1874692"/>
            <a:ext cx="2963261" cy="2554538"/>
          </a:xfrm>
          <a:prstGeom prst="triangle">
            <a:avLst/>
          </a:prstGeom>
          <a:noFill/>
          <a:ln w="3175">
            <a:gradFill flip="none" rotWithShape="1">
              <a:gsLst>
                <a:gs pos="0">
                  <a:srgbClr val="6DFEFB"/>
                </a:gs>
                <a:gs pos="25000">
                  <a:srgbClr val="6DFEFB">
                    <a:alpha val="0"/>
                  </a:srgbClr>
                </a:gs>
                <a:gs pos="50000">
                  <a:srgbClr val="00B0F0"/>
                </a:gs>
                <a:gs pos="97070">
                  <a:srgbClr val="05DAE3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62">
            <a:extLst>
              <a:ext uri="{FF2B5EF4-FFF2-40B4-BE49-F238E27FC236}">
                <a16:creationId xmlns:a16="http://schemas.microsoft.com/office/drawing/2014/main" id="{CA725BFC-34C7-4252-B2ED-0E8783CDCEF7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115" name="文本框 63">
              <a:extLst>
                <a:ext uri="{FF2B5EF4-FFF2-40B4-BE49-F238E27FC236}">
                  <a16:creationId xmlns:a16="http://schemas.microsoft.com/office/drawing/2014/main" id="{908D8A97-32E1-4682-B01D-CCC1DEFF4F37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" name="文本框 64">
              <a:extLst>
                <a:ext uri="{FF2B5EF4-FFF2-40B4-BE49-F238E27FC236}">
                  <a16:creationId xmlns:a16="http://schemas.microsoft.com/office/drawing/2014/main" id="{92495009-A66F-4832-A85A-80B84EA90265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直接连接符 65">
              <a:extLst>
                <a:ext uri="{FF2B5EF4-FFF2-40B4-BE49-F238E27FC236}">
                  <a16:creationId xmlns:a16="http://schemas.microsoft.com/office/drawing/2014/main" id="{DC0662C9-5C55-4E4E-BBCE-CAF9498C49A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文本框 39">
            <a:extLst>
              <a:ext uri="{FF2B5EF4-FFF2-40B4-BE49-F238E27FC236}">
                <a16:creationId xmlns:a16="http://schemas.microsoft.com/office/drawing/2014/main" id="{847E0701-D306-4988-B98C-2DBFDE8E2BBA}"/>
              </a:ext>
            </a:extLst>
          </p:cNvPr>
          <p:cNvSpPr txBox="1"/>
          <p:nvPr/>
        </p:nvSpPr>
        <p:spPr>
          <a:xfrm>
            <a:off x="5354956" y="3119741"/>
            <a:ext cx="1509485" cy="110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solidFill>
                  <a:srgbClr val="FFFF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en-US" altLang="zh-CN" sz="2400" dirty="0">
              <a:solidFill>
                <a:srgbClr val="FFFF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TW" altLang="en-US" sz="3200" dirty="0">
                <a:solidFill>
                  <a:srgbClr val="FFFF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endParaRPr lang="zh-CN" altLang="en-US" sz="3200" dirty="0">
              <a:solidFill>
                <a:srgbClr val="FFFF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420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3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3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8" grpId="0"/>
      <p:bldP spid="1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3143FFE3-E074-46CB-A693-B323D43CCE9A}"/>
              </a:ext>
            </a:extLst>
          </p:cNvPr>
          <p:cNvSpPr/>
          <p:nvPr/>
        </p:nvSpPr>
        <p:spPr>
          <a:xfrm>
            <a:off x="-10349742" y="-21869400"/>
            <a:ext cx="48310800" cy="2872740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椭圆 1"/>
          <p:cNvSpPr/>
          <p:nvPr/>
        </p:nvSpPr>
        <p:spPr>
          <a:xfrm>
            <a:off x="5383055" y="2894476"/>
            <a:ext cx="1449782" cy="1449537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80322" y="975360"/>
            <a:ext cx="5285151" cy="5255248"/>
            <a:chOff x="3480322" y="975360"/>
            <a:chExt cx="5285151" cy="5255248"/>
          </a:xfrm>
        </p:grpSpPr>
        <p:sp>
          <p:nvSpPr>
            <p:cNvPr id="3" name="椭圆 2"/>
            <p:cNvSpPr/>
            <p:nvPr/>
          </p:nvSpPr>
          <p:spPr>
            <a:xfrm>
              <a:off x="3480322" y="975360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277525" y="1663521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3586964" y="2755841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3566199" y="4344165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flipH="1">
              <a:off x="8310442" y="2172907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flipH="1">
              <a:off x="8711964" y="3474686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8401050" y="4803250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4331034" y="1717029"/>
            <a:ext cx="1005795" cy="940188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64079" y="2801667"/>
            <a:ext cx="1288175" cy="36489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640472" y="3897459"/>
            <a:ext cx="1288175" cy="45052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937740" y="2226416"/>
            <a:ext cx="1349095" cy="83249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151099" y="3506822"/>
            <a:ext cx="1530965" cy="4048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7151099" y="4041134"/>
            <a:ext cx="1226672" cy="7520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893336" y="1220439"/>
            <a:ext cx="11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特別介紹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49998" y="2489177"/>
            <a:ext cx="141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81962" y="4322333"/>
            <a:ext cx="11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模式控制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934370" y="3296576"/>
            <a:ext cx="170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api_device</a:t>
            </a:r>
            <a:endParaRPr lang="zh-CN" altLang="en-US" dirty="0">
              <a:solidFill>
                <a:srgbClr val="05DAE3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674090" y="4900812"/>
            <a:ext cx="15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api_sensor</a:t>
            </a:r>
            <a:endParaRPr lang="zh-CN" altLang="en-US" dirty="0">
              <a:solidFill>
                <a:srgbClr val="FF8585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93369" y="1821617"/>
            <a:ext cx="134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與前端溝通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906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/>
      <p:bldP spid="54" grpId="0"/>
      <p:bldP spid="56" grpId="0"/>
      <p:bldP spid="59" grpId="0"/>
      <p:bldP spid="60" grpId="0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2893336" y="1220439"/>
            <a:ext cx="11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特別介紹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49998" y="2489177"/>
            <a:ext cx="141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81962" y="4322333"/>
            <a:ext cx="11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模式控制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93369" y="1821617"/>
            <a:ext cx="134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與前端溝通</a:t>
            </a:r>
            <a:endParaRPr lang="zh-CN" altLang="en-US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15B3B1D-0650-4887-AEE8-55310D826CAB}"/>
              </a:ext>
            </a:extLst>
          </p:cNvPr>
          <p:cNvGrpSpPr>
            <a:grpSpLocks noChangeAspect="1"/>
          </p:cNvGrpSpPr>
          <p:nvPr/>
        </p:nvGrpSpPr>
        <p:grpSpPr>
          <a:xfrm>
            <a:off x="3481200" y="975600"/>
            <a:ext cx="5285907" cy="5256000"/>
            <a:chOff x="3480322" y="975360"/>
            <a:chExt cx="5285151" cy="5255248"/>
          </a:xfrm>
        </p:grpSpPr>
        <p:sp>
          <p:nvSpPr>
            <p:cNvPr id="28" name="椭圆 1">
              <a:extLst>
                <a:ext uri="{FF2B5EF4-FFF2-40B4-BE49-F238E27FC236}">
                  <a16:creationId xmlns:a16="http://schemas.microsoft.com/office/drawing/2014/main" id="{D3E41418-A66F-440E-936A-981F3033E1CB}"/>
                </a:ext>
              </a:extLst>
            </p:cNvPr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04AAA22-1493-4D3F-9F6C-60F79C459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31" name="组合 6">
                <a:extLst>
                  <a:ext uri="{FF2B5EF4-FFF2-40B4-BE49-F238E27FC236}">
                    <a16:creationId xmlns:a16="http://schemas.microsoft.com/office/drawing/2014/main" id="{A2D2BDB9-8A83-4DB1-81EB-AA94EE806444}"/>
                  </a:ext>
                </a:extLst>
              </p:cNvPr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9" name="椭圆 2">
                  <a:extLst>
                    <a:ext uri="{FF2B5EF4-FFF2-40B4-BE49-F238E27FC236}">
                      <a16:creationId xmlns:a16="http://schemas.microsoft.com/office/drawing/2014/main" id="{9B3511DD-C927-4E0B-8C55-C54678B0FC8E}"/>
                    </a:ext>
                  </a:extLst>
                </p:cNvPr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0" name="椭圆 10">
                  <a:extLst>
                    <a:ext uri="{FF2B5EF4-FFF2-40B4-BE49-F238E27FC236}">
                      <a16:creationId xmlns:a16="http://schemas.microsoft.com/office/drawing/2014/main" id="{F27CC742-0F0F-4340-B06C-DB29F22195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椭圆 12">
                  <a:extLst>
                    <a:ext uri="{FF2B5EF4-FFF2-40B4-BE49-F238E27FC236}">
                      <a16:creationId xmlns:a16="http://schemas.microsoft.com/office/drawing/2014/main" id="{45333F4F-A37F-4452-BF43-7CC3D39507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3" name="椭圆 14">
                  <a:extLst>
                    <a:ext uri="{FF2B5EF4-FFF2-40B4-BE49-F238E27FC236}">
                      <a16:creationId xmlns:a16="http://schemas.microsoft.com/office/drawing/2014/main" id="{C4399A77-304C-481B-A7EC-6F2B96CA4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4" name="椭圆 16">
                  <a:extLst>
                    <a:ext uri="{FF2B5EF4-FFF2-40B4-BE49-F238E27FC236}">
                      <a16:creationId xmlns:a16="http://schemas.microsoft.com/office/drawing/2014/main" id="{BD8649C6-824A-497C-8E47-01C67B6204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" name="椭圆 18">
                  <a:extLst>
                    <a:ext uri="{FF2B5EF4-FFF2-40B4-BE49-F238E27FC236}">
                      <a16:creationId xmlns:a16="http://schemas.microsoft.com/office/drawing/2014/main" id="{40E7D13A-58B4-486F-98EE-6B796DFB1C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椭圆 20">
                  <a:extLst>
                    <a:ext uri="{FF2B5EF4-FFF2-40B4-BE49-F238E27FC236}">
                      <a16:creationId xmlns:a16="http://schemas.microsoft.com/office/drawing/2014/main" id="{D3AE34A0-5C51-47B9-98EC-36DC1417E0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32" name="直接连接符 23">
                <a:extLst>
                  <a:ext uri="{FF2B5EF4-FFF2-40B4-BE49-F238E27FC236}">
                    <a16:creationId xmlns:a16="http://schemas.microsoft.com/office/drawing/2014/main" id="{99F656EC-6909-4DDD-87AE-2CF9CC13F478}"/>
                  </a:ext>
                </a:extLst>
              </p:cNvPr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8">
                <a:extLst>
                  <a:ext uri="{FF2B5EF4-FFF2-40B4-BE49-F238E27FC236}">
                    <a16:creationId xmlns:a16="http://schemas.microsoft.com/office/drawing/2014/main" id="{DF9B0399-29E1-4CFF-AF15-AD5B83F25857}"/>
                  </a:ext>
                </a:extLst>
              </p:cNvPr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4">
                <a:extLst>
                  <a:ext uri="{FF2B5EF4-FFF2-40B4-BE49-F238E27FC236}">
                    <a16:creationId xmlns:a16="http://schemas.microsoft.com/office/drawing/2014/main" id="{738D1583-A49B-4CBB-A0AB-F0D54F1B3A11}"/>
                  </a:ext>
                </a:extLst>
              </p:cNvPr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1">
                <a:extLst>
                  <a:ext uri="{FF2B5EF4-FFF2-40B4-BE49-F238E27FC236}">
                    <a16:creationId xmlns:a16="http://schemas.microsoft.com/office/drawing/2014/main" id="{6475013D-E17E-4B5C-94CC-22E6DEF13037}"/>
                  </a:ext>
                </a:extLst>
              </p:cNvPr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46">
                <a:extLst>
                  <a:ext uri="{FF2B5EF4-FFF2-40B4-BE49-F238E27FC236}">
                    <a16:creationId xmlns:a16="http://schemas.microsoft.com/office/drawing/2014/main" id="{9CFBE491-12D8-42C4-9605-FD354159C749}"/>
                  </a:ext>
                </a:extLst>
              </p:cNvPr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48">
                <a:extLst>
                  <a:ext uri="{FF2B5EF4-FFF2-40B4-BE49-F238E27FC236}">
                    <a16:creationId xmlns:a16="http://schemas.microsoft.com/office/drawing/2014/main" id="{CEBD394C-E03A-462A-B927-1B9B2D8ED55C}"/>
                  </a:ext>
                </a:extLst>
              </p:cNvPr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文本框 58">
            <a:extLst>
              <a:ext uri="{FF2B5EF4-FFF2-40B4-BE49-F238E27FC236}">
                <a16:creationId xmlns:a16="http://schemas.microsoft.com/office/drawing/2014/main" id="{B66E8769-B4C2-4EDF-ADD3-1163E1F4C831}"/>
              </a:ext>
            </a:extLst>
          </p:cNvPr>
          <p:cNvSpPr txBox="1"/>
          <p:nvPr/>
        </p:nvSpPr>
        <p:spPr>
          <a:xfrm>
            <a:off x="8934370" y="3296576"/>
            <a:ext cx="170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api_device</a:t>
            </a:r>
            <a:endParaRPr lang="zh-CN" altLang="en-US" dirty="0">
              <a:solidFill>
                <a:srgbClr val="05DAE3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sp>
        <p:nvSpPr>
          <p:cNvPr id="35" name="文本框 59">
            <a:extLst>
              <a:ext uri="{FF2B5EF4-FFF2-40B4-BE49-F238E27FC236}">
                <a16:creationId xmlns:a16="http://schemas.microsoft.com/office/drawing/2014/main" id="{B5A74149-07C4-4B62-AF8E-8B9B7D5206EA}"/>
              </a:ext>
            </a:extLst>
          </p:cNvPr>
          <p:cNvSpPr txBox="1"/>
          <p:nvPr/>
        </p:nvSpPr>
        <p:spPr>
          <a:xfrm>
            <a:off x="8674090" y="4900812"/>
            <a:ext cx="15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api_sensor</a:t>
            </a:r>
            <a:endParaRPr lang="zh-CN" altLang="en-US" dirty="0">
              <a:solidFill>
                <a:srgbClr val="FF8585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79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5687309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1796548" y="1161446"/>
            <a:ext cx="145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3312628" y="2422712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需要找到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的位址，為此須先執行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I2C Scanner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找到位址後，進行後後續設定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3865078" y="3615240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因為單排針無法有效固定，因此需進行焊接，來獲得穩定資料輸入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3920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5687309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1796548" y="1161446"/>
            <a:ext cx="145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2417278" y="2422712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需要找到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的位址，為此須先執行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 Scanner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找到位址後，進行後後續設定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2417278" y="3615240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因為單排針無法有效固定，因此需進行焊接，來獲得穩定資料輸入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158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AF27B0-6434-447F-B7C2-F0BF7C199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4" name="组合 40">
            <a:extLst>
              <a:ext uri="{FF2B5EF4-FFF2-40B4-BE49-F238E27FC236}">
                <a16:creationId xmlns:a16="http://schemas.microsoft.com/office/drawing/2014/main" id="{9C52C74D-0BCE-417E-A145-5500D7ABA0A0}"/>
              </a:ext>
            </a:extLst>
          </p:cNvPr>
          <p:cNvGrpSpPr/>
          <p:nvPr/>
        </p:nvGrpSpPr>
        <p:grpSpPr>
          <a:xfrm>
            <a:off x="251801" y="-730204"/>
            <a:ext cx="3964929" cy="720789"/>
            <a:chOff x="251801" y="194356"/>
            <a:chExt cx="3964929" cy="720789"/>
          </a:xfrm>
        </p:grpSpPr>
        <p:sp>
          <p:nvSpPr>
            <p:cNvPr id="35" name="文本框 41">
              <a:extLst>
                <a:ext uri="{FF2B5EF4-FFF2-40B4-BE49-F238E27FC236}">
                  <a16:creationId xmlns:a16="http://schemas.microsoft.com/office/drawing/2014/main" id="{1A3D5ACA-49FB-45FF-8EB8-ED8E533E8D4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本框 42">
              <a:extLst>
                <a:ext uri="{FF2B5EF4-FFF2-40B4-BE49-F238E27FC236}">
                  <a16:creationId xmlns:a16="http://schemas.microsoft.com/office/drawing/2014/main" id="{533C90F7-2E76-42F6-808A-51AF5550B733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直接连接符 43">
              <a:extLst>
                <a:ext uri="{FF2B5EF4-FFF2-40B4-BE49-F238E27FC236}">
                  <a16:creationId xmlns:a16="http://schemas.microsoft.com/office/drawing/2014/main" id="{E0D39BF9-C5ED-4019-9ABB-A3AD7A7AC0A0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461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7164329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1796548" y="1161446"/>
            <a:ext cx="145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3598378" y="242271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能夠偵測各種數據，若連線則記錄到資料庫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4341328" y="3491415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因應數據，透過訂定標準，調整各個措施（風扇、水冷、澆水、植物燈）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本框 51">
            <a:extLst>
              <a:ext uri="{FF2B5EF4-FFF2-40B4-BE49-F238E27FC236}">
                <a16:creationId xmlns:a16="http://schemas.microsoft.com/office/drawing/2014/main" id="{F2CFB778-59AD-432C-9082-9F51E63620F9}"/>
              </a:ext>
            </a:extLst>
          </p:cNvPr>
          <p:cNvSpPr txBox="1"/>
          <p:nvPr/>
        </p:nvSpPr>
        <p:spPr>
          <a:xfrm>
            <a:off x="5084278" y="4472530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若能連線到網站，則透過訓練模型自行判斷各個措施開關於否，除此之外，也可透過遠端命令，強制調整各項開關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174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7164329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1796548" y="1161446"/>
            <a:ext cx="145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2417278" y="242271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能夠偵測各種數據，若連線則記錄到資料庫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2417278" y="3491415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因應數據，透過訂定標準，調整各個措施（風扇、水冷、澆水、植物燈）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本框 51">
            <a:extLst>
              <a:ext uri="{FF2B5EF4-FFF2-40B4-BE49-F238E27FC236}">
                <a16:creationId xmlns:a16="http://schemas.microsoft.com/office/drawing/2014/main" id="{F2CFB778-59AD-432C-9082-9F51E63620F9}"/>
              </a:ext>
            </a:extLst>
          </p:cNvPr>
          <p:cNvSpPr txBox="1"/>
          <p:nvPr/>
        </p:nvSpPr>
        <p:spPr>
          <a:xfrm>
            <a:off x="2417278" y="4472530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若能連線到網站，則</a:t>
            </a: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透過訓練模型自行判斷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各個措施開關於否，除此之外，也可透過遠端命令，強制調整各項開關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8175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9084928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1796548" y="1161446"/>
            <a:ext cx="145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模式控制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2998303" y="2641787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透過光亮程度，決定是否開啟植物燈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3436453" y="3643532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透過土壤濕度，決定是否開啟澆水馬達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本框 51">
            <a:extLst>
              <a:ext uri="{FF2B5EF4-FFF2-40B4-BE49-F238E27FC236}">
                <a16:creationId xmlns:a16="http://schemas.microsoft.com/office/drawing/2014/main" id="{F0A0C8A8-5BE7-4648-9FAD-68FA5FEFB77C}"/>
              </a:ext>
            </a:extLst>
          </p:cNvPr>
          <p:cNvSpPr txBox="1"/>
          <p:nvPr/>
        </p:nvSpPr>
        <p:spPr>
          <a:xfrm>
            <a:off x="3855553" y="4622378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透過溫室溫度，決定是否開啟風扇和水冷馬達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2A484F38-C70B-4B07-A129-CC4A4ACC1938}"/>
              </a:ext>
            </a:extLst>
          </p:cNvPr>
          <p:cNvSpPr txBox="1"/>
          <p:nvPr/>
        </p:nvSpPr>
        <p:spPr>
          <a:xfrm>
            <a:off x="2534506" y="1499200"/>
            <a:ext cx="221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各個模式介紹</a:t>
            </a:r>
            <a:endParaRPr lang="zh-CN" altLang="en-US" sz="20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911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96548" y="1161446"/>
            <a:ext cx="145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模式控制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2417278" y="2641787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透過光亮程度，決定是否開啟植物燈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2417278" y="3643532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透過土壤濕度，決定是否開啟澆水馬達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本框 51">
            <a:extLst>
              <a:ext uri="{FF2B5EF4-FFF2-40B4-BE49-F238E27FC236}">
                <a16:creationId xmlns:a16="http://schemas.microsoft.com/office/drawing/2014/main" id="{F0A0C8A8-5BE7-4648-9FAD-68FA5FEFB77C}"/>
              </a:ext>
            </a:extLst>
          </p:cNvPr>
          <p:cNvSpPr txBox="1"/>
          <p:nvPr/>
        </p:nvSpPr>
        <p:spPr>
          <a:xfrm>
            <a:off x="2417278" y="4622378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透過溫室溫度，決定是否開啟風扇和水冷馬達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2A484F38-C70B-4B07-A129-CC4A4ACC1938}"/>
              </a:ext>
            </a:extLst>
          </p:cNvPr>
          <p:cNvSpPr txBox="1"/>
          <p:nvPr/>
        </p:nvSpPr>
        <p:spPr>
          <a:xfrm>
            <a:off x="2534506" y="1889725"/>
            <a:ext cx="221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各個模式介紹</a:t>
            </a:r>
            <a:endParaRPr lang="zh-CN" altLang="en-US" sz="2000" dirty="0">
              <a:solidFill>
                <a:srgbClr val="6DFEF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BF4ED815-391F-407B-8209-BA97690E418D}"/>
              </a:ext>
            </a:extLst>
          </p:cNvPr>
          <p:cNvSpPr/>
          <p:nvPr/>
        </p:nvSpPr>
        <p:spPr>
          <a:xfrm>
            <a:off x="2706223" y="638146"/>
            <a:ext cx="1462928" cy="2632224"/>
          </a:xfrm>
          <a:prstGeom prst="arc">
            <a:avLst>
              <a:gd name="adj1" fmla="val 13840313"/>
              <a:gd name="adj2" fmla="val 21096448"/>
            </a:avLst>
          </a:prstGeom>
          <a:ln w="19050">
            <a:solidFill>
              <a:srgbClr val="FF8585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99C73651-F41E-4458-8E11-1A7D75A1575F}"/>
              </a:ext>
            </a:extLst>
          </p:cNvPr>
          <p:cNvSpPr txBox="1"/>
          <p:nvPr/>
        </p:nvSpPr>
        <p:spPr>
          <a:xfrm>
            <a:off x="3379303" y="287991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若有連線，則優先聽從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端送來的開關命令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51">
            <a:extLst>
              <a:ext uri="{FF2B5EF4-FFF2-40B4-BE49-F238E27FC236}">
                <a16:creationId xmlns:a16="http://schemas.microsoft.com/office/drawing/2014/main" id="{0C8F014B-5236-4E6D-B3EF-CAE535CC28C3}"/>
              </a:ext>
            </a:extLst>
          </p:cNvPr>
          <p:cNvSpPr txBox="1"/>
          <p:nvPr/>
        </p:nvSpPr>
        <p:spPr>
          <a:xfrm>
            <a:off x="3817453" y="3614957"/>
            <a:ext cx="775542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兩端互相傳送資料方式，透過</a:t>
            </a:r>
            <a:r>
              <a:rPr lang="en-US" altLang="zh-TW" dirty="0">
                <a:noFill/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en-US" altLang="zh-TW" dirty="0" err="1">
                <a:noFill/>
                <a:latin typeface="Fira Code" pitchFamily="1" charset="0"/>
                <a:ea typeface="Fira Code" pitchFamily="1" charset="0"/>
                <a:cs typeface="Fira Code" pitchFamily="1" charset="0"/>
              </a:rPr>
              <a:t>Arduino_JSON.h</a:t>
            </a:r>
            <a:r>
              <a:rPr lang="en-US" altLang="zh-TW" dirty="0">
                <a:noFill/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得以利用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json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方式溝通</a:t>
            </a:r>
            <a:endParaRPr lang="zh-CN" altLang="en-US" dirty="0">
              <a:noFill/>
              <a:latin typeface="Fira Code" pitchFamily="1" charset="0"/>
              <a:ea typeface="微軟正黑體" panose="020B0604030504040204" pitchFamily="34" charset="-120"/>
              <a:cs typeface="Fira Code" pitchFamily="1" charset="0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2580C2F-FC7F-4C4B-B566-FC1329571D2E}"/>
              </a:ext>
            </a:extLst>
          </p:cNvPr>
          <p:cNvGrpSpPr>
            <a:grpSpLocks noChangeAspect="1"/>
          </p:cNvGrpSpPr>
          <p:nvPr/>
        </p:nvGrpSpPr>
        <p:grpSpPr>
          <a:xfrm rot="9084928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41" name="椭圆 1">
              <a:extLst>
                <a:ext uri="{FF2B5EF4-FFF2-40B4-BE49-F238E27FC236}">
                  <a16:creationId xmlns:a16="http://schemas.microsoft.com/office/drawing/2014/main" id="{06FCB8FD-64F8-47F2-96AF-E8575D7DE1F4}"/>
                </a:ext>
              </a:extLst>
            </p:cNvPr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0C53089-811E-4F77-A4DB-1F6E417CC4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44" name="组合 6">
                <a:extLst>
                  <a:ext uri="{FF2B5EF4-FFF2-40B4-BE49-F238E27FC236}">
                    <a16:creationId xmlns:a16="http://schemas.microsoft.com/office/drawing/2014/main" id="{949D1B05-250C-48D1-9201-04E9E21592FA}"/>
                  </a:ext>
                </a:extLst>
              </p:cNvPr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54" name="椭圆 2">
                  <a:extLst>
                    <a:ext uri="{FF2B5EF4-FFF2-40B4-BE49-F238E27FC236}">
                      <a16:creationId xmlns:a16="http://schemas.microsoft.com/office/drawing/2014/main" id="{D1070CB7-BFFE-4D17-BAAD-A1631D41A825}"/>
                    </a:ext>
                  </a:extLst>
                </p:cNvPr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5" name="椭圆 10">
                  <a:extLst>
                    <a:ext uri="{FF2B5EF4-FFF2-40B4-BE49-F238E27FC236}">
                      <a16:creationId xmlns:a16="http://schemas.microsoft.com/office/drawing/2014/main" id="{CB579D1E-9961-4A49-B922-983E619F19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6" name="椭圆 12">
                  <a:extLst>
                    <a:ext uri="{FF2B5EF4-FFF2-40B4-BE49-F238E27FC236}">
                      <a16:creationId xmlns:a16="http://schemas.microsoft.com/office/drawing/2014/main" id="{15CE22CA-6721-4777-8FB9-C619439FCE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7" name="椭圆 14">
                  <a:extLst>
                    <a:ext uri="{FF2B5EF4-FFF2-40B4-BE49-F238E27FC236}">
                      <a16:creationId xmlns:a16="http://schemas.microsoft.com/office/drawing/2014/main" id="{3CB6A936-2F3F-4ABF-A452-F00BBEEDF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8" name="椭圆 16">
                  <a:extLst>
                    <a:ext uri="{FF2B5EF4-FFF2-40B4-BE49-F238E27FC236}">
                      <a16:creationId xmlns:a16="http://schemas.microsoft.com/office/drawing/2014/main" id="{E0D9DB8F-202E-47C1-8F37-7716882B0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9" name="椭圆 18">
                  <a:extLst>
                    <a:ext uri="{FF2B5EF4-FFF2-40B4-BE49-F238E27FC236}">
                      <a16:creationId xmlns:a16="http://schemas.microsoft.com/office/drawing/2014/main" id="{1A281CE7-8277-4576-A7AF-E859B2C41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0" name="椭圆 20">
                  <a:extLst>
                    <a:ext uri="{FF2B5EF4-FFF2-40B4-BE49-F238E27FC236}">
                      <a16:creationId xmlns:a16="http://schemas.microsoft.com/office/drawing/2014/main" id="{C20C9849-7B45-4935-A7A7-2AA142EA60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45" name="直接连接符 23">
                <a:extLst>
                  <a:ext uri="{FF2B5EF4-FFF2-40B4-BE49-F238E27FC236}">
                    <a16:creationId xmlns:a16="http://schemas.microsoft.com/office/drawing/2014/main" id="{630CDDEF-C0FD-4D14-8A16-25C31511552F}"/>
                  </a:ext>
                </a:extLst>
              </p:cNvPr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8">
                <a:extLst>
                  <a:ext uri="{FF2B5EF4-FFF2-40B4-BE49-F238E27FC236}">
                    <a16:creationId xmlns:a16="http://schemas.microsoft.com/office/drawing/2014/main" id="{D2C74918-B4B2-46A3-964C-756D378C4979}"/>
                  </a:ext>
                </a:extLst>
              </p:cNvPr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34">
                <a:extLst>
                  <a:ext uri="{FF2B5EF4-FFF2-40B4-BE49-F238E27FC236}">
                    <a16:creationId xmlns:a16="http://schemas.microsoft.com/office/drawing/2014/main" id="{3E24D72E-BD90-4785-945E-5FC26C343120}"/>
                  </a:ext>
                </a:extLst>
              </p:cNvPr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1">
                <a:extLst>
                  <a:ext uri="{FF2B5EF4-FFF2-40B4-BE49-F238E27FC236}">
                    <a16:creationId xmlns:a16="http://schemas.microsoft.com/office/drawing/2014/main" id="{393D6B3A-B5D1-43F3-B85C-4A266CE58468}"/>
                  </a:ext>
                </a:extLst>
              </p:cNvPr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46">
                <a:extLst>
                  <a:ext uri="{FF2B5EF4-FFF2-40B4-BE49-F238E27FC236}">
                    <a16:creationId xmlns:a16="http://schemas.microsoft.com/office/drawing/2014/main" id="{A42F3C52-7939-4680-853C-9DD3BAA57730}"/>
                  </a:ext>
                </a:extLst>
              </p:cNvPr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48">
                <a:extLst>
                  <a:ext uri="{FF2B5EF4-FFF2-40B4-BE49-F238E27FC236}">
                    <a16:creationId xmlns:a16="http://schemas.microsoft.com/office/drawing/2014/main" id="{934B5DD8-AAC2-4BB3-87FB-75981D8E31B1}"/>
                  </a:ext>
                </a:extLst>
              </p:cNvPr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474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96548" y="1161446"/>
            <a:ext cx="145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模式控制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51">
            <a:extLst>
              <a:ext uri="{FF2B5EF4-FFF2-40B4-BE49-F238E27FC236}">
                <a16:creationId xmlns:a16="http://schemas.microsoft.com/office/drawing/2014/main" id="{ECA1CC3F-E355-445B-BDA7-03134C9A141E}"/>
              </a:ext>
            </a:extLst>
          </p:cNvPr>
          <p:cNvSpPr txBox="1"/>
          <p:nvPr/>
        </p:nvSpPr>
        <p:spPr>
          <a:xfrm>
            <a:off x="2417278" y="287991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若有連線，則優先聽從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端送來的開關命令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99BA7996-85E6-4C13-BA26-22D1AC99A778}"/>
              </a:ext>
            </a:extLst>
          </p:cNvPr>
          <p:cNvSpPr txBox="1"/>
          <p:nvPr/>
        </p:nvSpPr>
        <p:spPr>
          <a:xfrm>
            <a:off x="2417278" y="3614957"/>
            <a:ext cx="775542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兩端互相傳送資料方式，透過</a:t>
            </a:r>
            <a:r>
              <a:rPr lang="en-US" altLang="zh-TW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en-US" altLang="zh-TW" dirty="0" err="1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Arduino_JSON.h</a:t>
            </a:r>
            <a:r>
              <a:rPr lang="en-US" altLang="zh-TW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得以利用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json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Code" pitchFamily="1" charset="0"/>
              </a:rPr>
              <a:t>方式溝通</a:t>
            </a:r>
            <a:endParaRPr lang="zh-CN" altLang="en-US" dirty="0">
              <a:solidFill>
                <a:schemeClr val="bg1"/>
              </a:solidFill>
              <a:latin typeface="Fira Code" pitchFamily="1" charset="0"/>
              <a:ea typeface="微軟正黑體" panose="020B0604030504040204" pitchFamily="34" charset="-120"/>
              <a:cs typeface="Fira Code" pitchFamily="1" charset="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2A484F38-C70B-4B07-A129-CC4A4ACC1938}"/>
              </a:ext>
            </a:extLst>
          </p:cNvPr>
          <p:cNvSpPr txBox="1"/>
          <p:nvPr/>
        </p:nvSpPr>
        <p:spPr>
          <a:xfrm>
            <a:off x="2534505" y="1889725"/>
            <a:ext cx="2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sz="20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端 </a:t>
            </a:r>
            <a:r>
              <a:rPr lang="en-US" altLang="zh-TW" sz="20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Web </a:t>
            </a:r>
            <a:r>
              <a:rPr lang="zh-TW" altLang="en-US" sz="20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zh-CN" altLang="en-US" sz="2000" dirty="0">
              <a:solidFill>
                <a:srgbClr val="6DFEF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BF4ED815-391F-407B-8209-BA97690E418D}"/>
              </a:ext>
            </a:extLst>
          </p:cNvPr>
          <p:cNvSpPr/>
          <p:nvPr/>
        </p:nvSpPr>
        <p:spPr>
          <a:xfrm>
            <a:off x="2706223" y="638146"/>
            <a:ext cx="1462928" cy="2632224"/>
          </a:xfrm>
          <a:prstGeom prst="arc">
            <a:avLst>
              <a:gd name="adj1" fmla="val 13840313"/>
              <a:gd name="adj2" fmla="val 21096448"/>
            </a:avLst>
          </a:prstGeom>
          <a:ln w="19050">
            <a:solidFill>
              <a:srgbClr val="FF8585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F7134D0-9423-4D20-A32A-D09B0C971C25}"/>
              </a:ext>
            </a:extLst>
          </p:cNvPr>
          <p:cNvGrpSpPr>
            <a:grpSpLocks noChangeAspect="1"/>
          </p:cNvGrpSpPr>
          <p:nvPr/>
        </p:nvGrpSpPr>
        <p:grpSpPr>
          <a:xfrm rot="9084928">
            <a:off x="-2737635" y="1120541"/>
            <a:ext cx="5098232" cy="5069387"/>
            <a:chOff x="3480322" y="975360"/>
            <a:chExt cx="5285151" cy="5255248"/>
          </a:xfrm>
        </p:grpSpPr>
        <p:sp>
          <p:nvSpPr>
            <p:cNvPr id="34" name="椭圆 1">
              <a:extLst>
                <a:ext uri="{FF2B5EF4-FFF2-40B4-BE49-F238E27FC236}">
                  <a16:creationId xmlns:a16="http://schemas.microsoft.com/office/drawing/2014/main" id="{76FBCCC3-74A8-433B-9F70-D2B2E47B237C}"/>
                </a:ext>
              </a:extLst>
            </p:cNvPr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FAA75952-AF4B-4061-AA8C-2F8122AC6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37" name="组合 6">
                <a:extLst>
                  <a:ext uri="{FF2B5EF4-FFF2-40B4-BE49-F238E27FC236}">
                    <a16:creationId xmlns:a16="http://schemas.microsoft.com/office/drawing/2014/main" id="{C1939FE3-E2E3-4620-84FF-BABD742FF8D3}"/>
                  </a:ext>
                </a:extLst>
              </p:cNvPr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45" name="椭圆 2">
                  <a:extLst>
                    <a:ext uri="{FF2B5EF4-FFF2-40B4-BE49-F238E27FC236}">
                      <a16:creationId xmlns:a16="http://schemas.microsoft.com/office/drawing/2014/main" id="{A55513CA-C82D-4469-834E-23D01471F0FD}"/>
                    </a:ext>
                  </a:extLst>
                </p:cNvPr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椭圆 10">
                  <a:extLst>
                    <a:ext uri="{FF2B5EF4-FFF2-40B4-BE49-F238E27FC236}">
                      <a16:creationId xmlns:a16="http://schemas.microsoft.com/office/drawing/2014/main" id="{113D63C5-BA72-4146-9E05-15A19047F9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" name="椭圆 12">
                  <a:extLst>
                    <a:ext uri="{FF2B5EF4-FFF2-40B4-BE49-F238E27FC236}">
                      <a16:creationId xmlns:a16="http://schemas.microsoft.com/office/drawing/2014/main" id="{363E30D6-400F-47FB-B5B1-CD24DF4D76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0" name="椭圆 14">
                  <a:extLst>
                    <a:ext uri="{FF2B5EF4-FFF2-40B4-BE49-F238E27FC236}">
                      <a16:creationId xmlns:a16="http://schemas.microsoft.com/office/drawing/2014/main" id="{E658B2E7-3240-4150-A482-20A48B0D1D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1" name="椭圆 16">
                  <a:extLst>
                    <a:ext uri="{FF2B5EF4-FFF2-40B4-BE49-F238E27FC236}">
                      <a16:creationId xmlns:a16="http://schemas.microsoft.com/office/drawing/2014/main" id="{95C856ED-4D25-4C5F-A6D2-CAF5D3C3BC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" name="椭圆 18">
                  <a:extLst>
                    <a:ext uri="{FF2B5EF4-FFF2-40B4-BE49-F238E27FC236}">
                      <a16:creationId xmlns:a16="http://schemas.microsoft.com/office/drawing/2014/main" id="{209E3DA4-47B7-420B-9391-DB49CA1C71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4" name="椭圆 20">
                  <a:extLst>
                    <a:ext uri="{FF2B5EF4-FFF2-40B4-BE49-F238E27FC236}">
                      <a16:creationId xmlns:a16="http://schemas.microsoft.com/office/drawing/2014/main" id="{2DE417D5-0F84-4402-87A4-D7BDC16E70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38" name="直接连接符 23">
                <a:extLst>
                  <a:ext uri="{FF2B5EF4-FFF2-40B4-BE49-F238E27FC236}">
                    <a16:creationId xmlns:a16="http://schemas.microsoft.com/office/drawing/2014/main" id="{91D9D0D0-19B3-428E-97DC-4AA76F49DD0D}"/>
                  </a:ext>
                </a:extLst>
              </p:cNvPr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28">
                <a:extLst>
                  <a:ext uri="{FF2B5EF4-FFF2-40B4-BE49-F238E27FC236}">
                    <a16:creationId xmlns:a16="http://schemas.microsoft.com/office/drawing/2014/main" id="{FB73AE44-9CF1-4D90-BE21-14E3CD6C87B7}"/>
                  </a:ext>
                </a:extLst>
              </p:cNvPr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4">
                <a:extLst>
                  <a:ext uri="{FF2B5EF4-FFF2-40B4-BE49-F238E27FC236}">
                    <a16:creationId xmlns:a16="http://schemas.microsoft.com/office/drawing/2014/main" id="{D6282199-82FD-467B-AA29-98FC1602AA82}"/>
                  </a:ext>
                </a:extLst>
              </p:cNvPr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1">
                <a:extLst>
                  <a:ext uri="{FF2B5EF4-FFF2-40B4-BE49-F238E27FC236}">
                    <a16:creationId xmlns:a16="http://schemas.microsoft.com/office/drawing/2014/main" id="{A749C447-9DDF-46AF-8524-0A8F84827034}"/>
                  </a:ext>
                </a:extLst>
              </p:cNvPr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6">
                <a:extLst>
                  <a:ext uri="{FF2B5EF4-FFF2-40B4-BE49-F238E27FC236}">
                    <a16:creationId xmlns:a16="http://schemas.microsoft.com/office/drawing/2014/main" id="{C99EF64B-7C3A-4CB1-B702-3959A81710D6}"/>
                  </a:ext>
                </a:extLst>
              </p:cNvPr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8">
                <a:extLst>
                  <a:ext uri="{FF2B5EF4-FFF2-40B4-BE49-F238E27FC236}">
                    <a16:creationId xmlns:a16="http://schemas.microsoft.com/office/drawing/2014/main" id="{89D1302B-11E1-40B9-8248-62BFFF1DBDFC}"/>
                  </a:ext>
                </a:extLst>
              </p:cNvPr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674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20915839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2152346" y="1249343"/>
            <a:ext cx="188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與前端溝通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51">
            <a:extLst>
              <a:ext uri="{FF2B5EF4-FFF2-40B4-BE49-F238E27FC236}">
                <a16:creationId xmlns:a16="http://schemas.microsoft.com/office/drawing/2014/main" id="{2C83E633-B8EF-422D-8C70-1DCEC1C48622}"/>
              </a:ext>
            </a:extLst>
          </p:cNvPr>
          <p:cNvSpPr txBox="1"/>
          <p:nvPr/>
        </p:nvSpPr>
        <p:spPr>
          <a:xfrm>
            <a:off x="1187192" y="2249901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連線部分，透過設定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password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連上網路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E9194488-C6A5-4783-BCDC-3EA4623FCB64}"/>
              </a:ext>
            </a:extLst>
          </p:cNvPr>
          <p:cNvSpPr txBox="1"/>
          <p:nvPr/>
        </p:nvSpPr>
        <p:spPr>
          <a:xfrm>
            <a:off x="3190167" y="3251646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再來用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HttpClient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端進行溝通，主要使用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93A7C971-C2FF-4831-87A2-9852061C26E4}"/>
              </a:ext>
            </a:extLst>
          </p:cNvPr>
          <p:cNvSpPr txBox="1"/>
          <p:nvPr/>
        </p:nvSpPr>
        <p:spPr>
          <a:xfrm>
            <a:off x="403423" y="4086143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端只能被動式回應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Local 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端，因此為了溝通，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端須定時地發送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857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20915839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2152346" y="1249343"/>
            <a:ext cx="188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與前端溝通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51">
            <a:extLst>
              <a:ext uri="{FF2B5EF4-FFF2-40B4-BE49-F238E27FC236}">
                <a16:creationId xmlns:a16="http://schemas.microsoft.com/office/drawing/2014/main" id="{2C83E633-B8EF-422D-8C70-1DCEC1C48622}"/>
              </a:ext>
            </a:extLst>
          </p:cNvPr>
          <p:cNvSpPr txBox="1"/>
          <p:nvPr/>
        </p:nvSpPr>
        <p:spPr>
          <a:xfrm>
            <a:off x="2417278" y="2249901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連線部分，透過設定 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password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連上網路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E9194488-C6A5-4783-BCDC-3EA4623FCB64}"/>
              </a:ext>
            </a:extLst>
          </p:cNvPr>
          <p:cNvSpPr txBox="1"/>
          <p:nvPr/>
        </p:nvSpPr>
        <p:spPr>
          <a:xfrm>
            <a:off x="2417278" y="3251646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再來用 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HttpClient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端進行溝通，主要使用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93A7C971-C2FF-4831-87A2-9852061C26E4}"/>
              </a:ext>
            </a:extLst>
          </p:cNvPr>
          <p:cNvSpPr txBox="1"/>
          <p:nvPr/>
        </p:nvSpPr>
        <p:spPr>
          <a:xfrm>
            <a:off x="2417278" y="4086143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端只能被動式回應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端，因此為了溝通，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端須定時地發送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029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19265297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2152346" y="1249344"/>
            <a:ext cx="221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sz="2400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api_device</a:t>
            </a:r>
            <a:endParaRPr lang="zh-CN" altLang="en-US" sz="2400" dirty="0">
              <a:solidFill>
                <a:srgbClr val="05DAE3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51">
            <a:extLst>
              <a:ext uri="{FF2B5EF4-FFF2-40B4-BE49-F238E27FC236}">
                <a16:creationId xmlns:a16="http://schemas.microsoft.com/office/drawing/2014/main" id="{2C83E633-B8EF-422D-8C70-1DCEC1C48622}"/>
              </a:ext>
            </a:extLst>
          </p:cNvPr>
          <p:cNvSpPr txBox="1"/>
          <p:nvPr/>
        </p:nvSpPr>
        <p:spPr>
          <a:xfrm>
            <a:off x="1187192" y="2249901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連線部分，透過設定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password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連上網路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E9194488-C6A5-4783-BCDC-3EA4623FCB64}"/>
              </a:ext>
            </a:extLst>
          </p:cNvPr>
          <p:cNvSpPr txBox="1"/>
          <p:nvPr/>
        </p:nvSpPr>
        <p:spPr>
          <a:xfrm>
            <a:off x="3190167" y="3251646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再來用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HttpClient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端進行溝通，主要使用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93A7C971-C2FF-4831-87A2-9852061C26E4}"/>
              </a:ext>
            </a:extLst>
          </p:cNvPr>
          <p:cNvSpPr txBox="1"/>
          <p:nvPr/>
        </p:nvSpPr>
        <p:spPr>
          <a:xfrm>
            <a:off x="403423" y="4086143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端只能被動式回應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Local 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端，因此為了溝通，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端須定時地發送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本框 51">
            <a:extLst>
              <a:ext uri="{FF2B5EF4-FFF2-40B4-BE49-F238E27FC236}">
                <a16:creationId xmlns:a16="http://schemas.microsoft.com/office/drawing/2014/main" id="{683A7B7A-AD52-4E88-BC37-844CB740B195}"/>
              </a:ext>
            </a:extLst>
          </p:cNvPr>
          <p:cNvSpPr txBox="1"/>
          <p:nvPr/>
        </p:nvSpPr>
        <p:spPr>
          <a:xfrm>
            <a:off x="2417278" y="2206361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為了要遠端控制開關，因此設定此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定時回報偵測數據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19F16047-798C-49F7-90AD-88F4E827B919}"/>
              </a:ext>
            </a:extLst>
          </p:cNvPr>
          <p:cNvSpPr txBox="1"/>
          <p:nvPr/>
        </p:nvSpPr>
        <p:spPr>
          <a:xfrm>
            <a:off x="2417278" y="2544076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端透過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或 手動開關 回傳指定裝置模式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786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19265297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2152346" y="1249344"/>
            <a:ext cx="221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sz="2400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api_device</a:t>
            </a:r>
            <a:endParaRPr lang="zh-CN" altLang="en-US" sz="2400" dirty="0">
              <a:solidFill>
                <a:srgbClr val="05DAE3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51">
            <a:extLst>
              <a:ext uri="{FF2B5EF4-FFF2-40B4-BE49-F238E27FC236}">
                <a16:creationId xmlns:a16="http://schemas.microsoft.com/office/drawing/2014/main" id="{683A7B7A-AD52-4E88-BC37-844CB740B195}"/>
              </a:ext>
            </a:extLst>
          </p:cNvPr>
          <p:cNvSpPr txBox="1"/>
          <p:nvPr/>
        </p:nvSpPr>
        <p:spPr>
          <a:xfrm>
            <a:off x="2417278" y="2674445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為了要遠端控制開關，因此設定此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定時回報偵測數據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19F16047-798C-49F7-90AD-88F4E827B919}"/>
              </a:ext>
            </a:extLst>
          </p:cNvPr>
          <p:cNvSpPr txBox="1"/>
          <p:nvPr/>
        </p:nvSpPr>
        <p:spPr>
          <a:xfrm>
            <a:off x="2417278" y="3676190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端透過 </a:t>
            </a:r>
            <a:r>
              <a:rPr lang="en-US" altLang="zh-TW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手動開關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回傳指定裝置模式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509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771141-A0F8-440E-993C-5F357E64BE53}"/>
              </a:ext>
            </a:extLst>
          </p:cNvPr>
          <p:cNvGrpSpPr>
            <a:grpSpLocks noChangeAspect="1"/>
          </p:cNvGrpSpPr>
          <p:nvPr/>
        </p:nvGrpSpPr>
        <p:grpSpPr>
          <a:xfrm rot="17471149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2" name="椭圆 1"/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AD1326-5C19-40B5-A15F-FFD384E386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椭圆 10"/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椭圆 14"/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椭圆 16"/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椭圆 20"/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/>
          <p:cNvSpPr txBox="1"/>
          <p:nvPr/>
        </p:nvSpPr>
        <p:spPr>
          <a:xfrm>
            <a:off x="2152346" y="1249344"/>
            <a:ext cx="221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sz="2400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api_sensor</a:t>
            </a:r>
            <a:endParaRPr lang="zh-CN" altLang="en-US" sz="2400" dirty="0">
              <a:solidFill>
                <a:srgbClr val="FF8585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51">
            <a:extLst>
              <a:ext uri="{FF2B5EF4-FFF2-40B4-BE49-F238E27FC236}">
                <a16:creationId xmlns:a16="http://schemas.microsoft.com/office/drawing/2014/main" id="{683A7B7A-AD52-4E88-BC37-844CB740B195}"/>
              </a:ext>
            </a:extLst>
          </p:cNvPr>
          <p:cNvSpPr txBox="1"/>
          <p:nvPr/>
        </p:nvSpPr>
        <p:spPr>
          <a:xfrm>
            <a:off x="2417278" y="4372617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設定此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定時回報偵測數據，透過指定 </a:t>
            </a:r>
            <a:r>
              <a:rPr lang="en-US" altLang="zh-TW" dirty="0" err="1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 得知要將此數據儲存到資料庫中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19F16047-798C-49F7-90AD-88F4E827B919}"/>
              </a:ext>
            </a:extLst>
          </p:cNvPr>
          <p:cNvSpPr txBox="1"/>
          <p:nvPr/>
        </p:nvSpPr>
        <p:spPr>
          <a:xfrm>
            <a:off x="2417278" y="4840964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為避免過多重複相似數據，將此 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等待時間調長一些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9188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0047B0BF-A81F-405D-BF15-799C8435FA0C}"/>
              </a:ext>
            </a:extLst>
          </p:cNvPr>
          <p:cNvSpPr>
            <a:spLocks noChangeAspect="1"/>
          </p:cNvSpPr>
          <p:nvPr/>
        </p:nvSpPr>
        <p:spPr>
          <a:xfrm>
            <a:off x="-3352801" y="-5334000"/>
            <a:ext cx="57166934" cy="3215640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52925" y="2824095"/>
            <a:ext cx="1509485" cy="1122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科技、</a:t>
            </a:r>
            <a:endParaRPr lang="en-US" altLang="zh-CN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想象力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105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/>
      <p:bldP spid="4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B1C6D4E-6F96-4873-9BCB-35AF4FC23619}"/>
              </a:ext>
            </a:extLst>
          </p:cNvPr>
          <p:cNvSpPr>
            <a:spLocks noChangeAspect="1"/>
          </p:cNvSpPr>
          <p:nvPr/>
        </p:nvSpPr>
        <p:spPr>
          <a:xfrm>
            <a:off x="-18246425" y="-22676516"/>
            <a:ext cx="53876404" cy="29900276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2152346" y="1249344"/>
            <a:ext cx="221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Timer: </a:t>
            </a:r>
            <a:r>
              <a:rPr lang="en-US" altLang="zh-CN" sz="2400" dirty="0" err="1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api_sensor</a:t>
            </a:r>
            <a:endParaRPr lang="zh-CN" altLang="en-US" sz="2400" dirty="0">
              <a:solidFill>
                <a:srgbClr val="FF8585"/>
              </a:solidFill>
              <a:latin typeface="Fira Code Light" pitchFamily="1" charset="0"/>
              <a:ea typeface="微軟正黑體" panose="020B0604030504040204" pitchFamily="34" charset="-120"/>
              <a:cs typeface="Fira Code Light" pitchFamily="1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51">
            <a:extLst>
              <a:ext uri="{FF2B5EF4-FFF2-40B4-BE49-F238E27FC236}">
                <a16:creationId xmlns:a16="http://schemas.microsoft.com/office/drawing/2014/main" id="{683A7B7A-AD52-4E88-BC37-844CB740B195}"/>
              </a:ext>
            </a:extLst>
          </p:cNvPr>
          <p:cNvSpPr txBox="1"/>
          <p:nvPr/>
        </p:nvSpPr>
        <p:spPr>
          <a:xfrm>
            <a:off x="2417278" y="2674445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設定此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定時回報偵測數據，透過指定 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得知要將此數據儲存到資料庫中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51">
            <a:extLst>
              <a:ext uri="{FF2B5EF4-FFF2-40B4-BE49-F238E27FC236}">
                <a16:creationId xmlns:a16="http://schemas.microsoft.com/office/drawing/2014/main" id="{19F16047-798C-49F7-90AD-88F4E827B919}"/>
              </a:ext>
            </a:extLst>
          </p:cNvPr>
          <p:cNvSpPr txBox="1"/>
          <p:nvPr/>
        </p:nvSpPr>
        <p:spPr>
          <a:xfrm>
            <a:off x="2417278" y="3915678"/>
            <a:ext cx="77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為避免過多重複相似數據，將此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timer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等待時間調長一些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59C76E1-65BF-4DEC-AC17-224BBC248D14}"/>
              </a:ext>
            </a:extLst>
          </p:cNvPr>
          <p:cNvGrpSpPr>
            <a:grpSpLocks noChangeAspect="1"/>
          </p:cNvGrpSpPr>
          <p:nvPr/>
        </p:nvGrpSpPr>
        <p:grpSpPr>
          <a:xfrm rot="17471149">
            <a:off x="-2755945" y="894306"/>
            <a:ext cx="5098232" cy="5069387"/>
            <a:chOff x="3480322" y="975360"/>
            <a:chExt cx="5285151" cy="5255248"/>
          </a:xfrm>
        </p:grpSpPr>
        <p:sp>
          <p:nvSpPr>
            <p:cNvPr id="31" name="椭圆 1">
              <a:extLst>
                <a:ext uri="{FF2B5EF4-FFF2-40B4-BE49-F238E27FC236}">
                  <a16:creationId xmlns:a16="http://schemas.microsoft.com/office/drawing/2014/main" id="{DC914FD9-EB9F-4010-A60B-7A7898DE0F7C}"/>
                </a:ext>
              </a:extLst>
            </p:cNvPr>
            <p:cNvSpPr/>
            <p:nvPr/>
          </p:nvSpPr>
          <p:spPr>
            <a:xfrm>
              <a:off x="5383055" y="2894476"/>
              <a:ext cx="1449782" cy="1449537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AE57FCF-0E61-4A0F-B9BA-0C63DF0832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0322" y="975360"/>
              <a:ext cx="5285151" cy="5255248"/>
              <a:chOff x="3480322" y="975360"/>
              <a:chExt cx="5285151" cy="5255248"/>
            </a:xfrm>
          </p:grpSpPr>
          <p:grpSp>
            <p:nvGrpSpPr>
              <p:cNvPr id="33" name="组合 6">
                <a:extLst>
                  <a:ext uri="{FF2B5EF4-FFF2-40B4-BE49-F238E27FC236}">
                    <a16:creationId xmlns:a16="http://schemas.microsoft.com/office/drawing/2014/main" id="{951B4749-9E25-4391-BC74-8407DFC75E29}"/>
                  </a:ext>
                </a:extLst>
              </p:cNvPr>
              <p:cNvGrpSpPr/>
              <p:nvPr/>
            </p:nvGrpSpPr>
            <p:grpSpPr>
              <a:xfrm>
                <a:off x="3480322" y="975360"/>
                <a:ext cx="5285151" cy="5255248"/>
                <a:chOff x="3480322" y="975360"/>
                <a:chExt cx="5285151" cy="5255248"/>
              </a:xfrm>
            </p:grpSpPr>
            <p:sp>
              <p:nvSpPr>
                <p:cNvPr id="41" name="椭圆 2">
                  <a:extLst>
                    <a:ext uri="{FF2B5EF4-FFF2-40B4-BE49-F238E27FC236}">
                      <a16:creationId xmlns:a16="http://schemas.microsoft.com/office/drawing/2014/main" id="{F82E4660-679B-4BA2-BA93-676C1E601862}"/>
                    </a:ext>
                  </a:extLst>
                </p:cNvPr>
                <p:cNvSpPr/>
                <p:nvPr/>
              </p:nvSpPr>
              <p:spPr>
                <a:xfrm>
                  <a:off x="3480322" y="975360"/>
                  <a:ext cx="5255249" cy="525524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77000"/>
                      </a:schemeClr>
                    </a:gs>
                    <a:gs pos="24000">
                      <a:srgbClr val="05DAE3">
                        <a:alpha val="32000"/>
                      </a:srgbClr>
                    </a:gs>
                    <a:gs pos="63000">
                      <a:srgbClr val="05DAE3">
                        <a:alpha val="4000"/>
                      </a:srgbClr>
                    </a:gs>
                    <a:gs pos="80000">
                      <a:srgbClr val="B40F51">
                        <a:alpha val="0"/>
                      </a:srgbClr>
                    </a:gs>
                    <a:gs pos="97000">
                      <a:srgbClr val="1E0000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gradFill>
                    <a:gsLst>
                      <a:gs pos="0">
                        <a:srgbClr val="05DAE3"/>
                      </a:gs>
                      <a:gs pos="14000">
                        <a:srgbClr val="05DAE3">
                          <a:alpha val="49000"/>
                        </a:srgbClr>
                      </a:gs>
                      <a:gs pos="87000">
                        <a:srgbClr val="05DAE3">
                          <a:alpha val="49000"/>
                        </a:srgbClr>
                      </a:gs>
                      <a:gs pos="25000">
                        <a:srgbClr val="BB1055">
                          <a:alpha val="0"/>
                        </a:srgbClr>
                      </a:gs>
                      <a:gs pos="75000">
                        <a:srgbClr val="BB1055">
                          <a:alpha val="0"/>
                        </a:srgbClr>
                      </a:gs>
                      <a:gs pos="100000">
                        <a:srgbClr val="05DAE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3" name="椭圆 10">
                  <a:extLst>
                    <a:ext uri="{FF2B5EF4-FFF2-40B4-BE49-F238E27FC236}">
                      <a16:creationId xmlns:a16="http://schemas.microsoft.com/office/drawing/2014/main" id="{533B24C8-CA09-4568-8464-3928185209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77525" y="166352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4" name="椭圆 12">
                  <a:extLst>
                    <a:ext uri="{FF2B5EF4-FFF2-40B4-BE49-F238E27FC236}">
                      <a16:creationId xmlns:a16="http://schemas.microsoft.com/office/drawing/2014/main" id="{5BC9A814-21AD-4863-889B-58950387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6964" y="2755841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" name="椭圆 14">
                  <a:extLst>
                    <a:ext uri="{FF2B5EF4-FFF2-40B4-BE49-F238E27FC236}">
                      <a16:creationId xmlns:a16="http://schemas.microsoft.com/office/drawing/2014/main" id="{538C2524-4D60-40A5-A3DE-5C64C1A3C1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6199" y="4344165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椭圆 16">
                  <a:extLst>
                    <a:ext uri="{FF2B5EF4-FFF2-40B4-BE49-F238E27FC236}">
                      <a16:creationId xmlns:a16="http://schemas.microsoft.com/office/drawing/2014/main" id="{6AEB513E-2601-437C-828D-9932D10182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310442" y="2172907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" name="椭圆 18">
                  <a:extLst>
                    <a:ext uri="{FF2B5EF4-FFF2-40B4-BE49-F238E27FC236}">
                      <a16:creationId xmlns:a16="http://schemas.microsoft.com/office/drawing/2014/main" id="{F07146B7-F71C-427F-80FE-C795993E75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711964" y="3474686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0" name="椭圆 20">
                  <a:extLst>
                    <a:ext uri="{FF2B5EF4-FFF2-40B4-BE49-F238E27FC236}">
                      <a16:creationId xmlns:a16="http://schemas.microsoft.com/office/drawing/2014/main" id="{F115E0E1-6407-478A-A912-E0F2B54F6F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01050" y="4803250"/>
                  <a:ext cx="53509" cy="53509"/>
                </a:xfrm>
                <a:prstGeom prst="ellipse">
                  <a:avLst/>
                </a:prstGeom>
                <a:solidFill>
                  <a:srgbClr val="05DA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34" name="直接连接符 23">
                <a:extLst>
                  <a:ext uri="{FF2B5EF4-FFF2-40B4-BE49-F238E27FC236}">
                    <a16:creationId xmlns:a16="http://schemas.microsoft.com/office/drawing/2014/main" id="{64971E69-624A-46AD-A216-18210C940575}"/>
                  </a:ext>
                </a:extLst>
              </p:cNvPr>
              <p:cNvCxnSpPr/>
              <p:nvPr/>
            </p:nvCxnSpPr>
            <p:spPr>
              <a:xfrm>
                <a:off x="4331034" y="1717029"/>
                <a:ext cx="1005795" cy="940188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28">
                <a:extLst>
                  <a:ext uri="{FF2B5EF4-FFF2-40B4-BE49-F238E27FC236}">
                    <a16:creationId xmlns:a16="http://schemas.microsoft.com/office/drawing/2014/main" id="{A8A27250-9F92-40A4-BA51-748048D5E50F}"/>
                  </a:ext>
                </a:extLst>
              </p:cNvPr>
              <p:cNvCxnSpPr/>
              <p:nvPr/>
            </p:nvCxnSpPr>
            <p:spPr>
              <a:xfrm>
                <a:off x="3664079" y="2801667"/>
                <a:ext cx="1288175" cy="36489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4">
                <a:extLst>
                  <a:ext uri="{FF2B5EF4-FFF2-40B4-BE49-F238E27FC236}">
                    <a16:creationId xmlns:a16="http://schemas.microsoft.com/office/drawing/2014/main" id="{324808DB-57F2-4F6D-A30F-BD538336169E}"/>
                  </a:ext>
                </a:extLst>
              </p:cNvPr>
              <p:cNvCxnSpPr/>
              <p:nvPr/>
            </p:nvCxnSpPr>
            <p:spPr>
              <a:xfrm flipV="1">
                <a:off x="3640472" y="3897459"/>
                <a:ext cx="1288175" cy="450521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41">
                <a:extLst>
                  <a:ext uri="{FF2B5EF4-FFF2-40B4-BE49-F238E27FC236}">
                    <a16:creationId xmlns:a16="http://schemas.microsoft.com/office/drawing/2014/main" id="{ACA81BAC-439C-429D-A9C9-82E4F97BE844}"/>
                  </a:ext>
                </a:extLst>
              </p:cNvPr>
              <p:cNvCxnSpPr/>
              <p:nvPr/>
            </p:nvCxnSpPr>
            <p:spPr>
              <a:xfrm flipH="1">
                <a:off x="6937740" y="2226416"/>
                <a:ext cx="1349095" cy="83249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46">
                <a:extLst>
                  <a:ext uri="{FF2B5EF4-FFF2-40B4-BE49-F238E27FC236}">
                    <a16:creationId xmlns:a16="http://schemas.microsoft.com/office/drawing/2014/main" id="{5E950D4E-FC8E-422B-AFB8-E78804830A1D}"/>
                  </a:ext>
                </a:extLst>
              </p:cNvPr>
              <p:cNvCxnSpPr/>
              <p:nvPr/>
            </p:nvCxnSpPr>
            <p:spPr>
              <a:xfrm flipH="1">
                <a:off x="7151099" y="3506822"/>
                <a:ext cx="1530965" cy="4048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48">
                <a:extLst>
                  <a:ext uri="{FF2B5EF4-FFF2-40B4-BE49-F238E27FC236}">
                    <a16:creationId xmlns:a16="http://schemas.microsoft.com/office/drawing/2014/main" id="{632B11A0-4E44-47A0-821F-65A1A65E7B98}"/>
                  </a:ext>
                </a:extLst>
              </p:cNvPr>
              <p:cNvCxnSpPr/>
              <p:nvPr/>
            </p:nvCxnSpPr>
            <p:spPr>
              <a:xfrm flipH="1" flipV="1">
                <a:off x="7151099" y="4041134"/>
                <a:ext cx="1226672" cy="752034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1300">
                      <a:srgbClr val="05DAE3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7880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61FE058-376D-44A8-8E2D-3B7EB8162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6E0CB12-E4DA-487E-9976-459E357677CC}"/>
              </a:ext>
            </a:extLst>
          </p:cNvPr>
          <p:cNvGrpSpPr/>
          <p:nvPr/>
        </p:nvGrpSpPr>
        <p:grpSpPr>
          <a:xfrm>
            <a:off x="184848" y="1525523"/>
            <a:ext cx="2200785" cy="682973"/>
            <a:chOff x="184848" y="1525523"/>
            <a:chExt cx="2200785" cy="682973"/>
          </a:xfrm>
        </p:grpSpPr>
        <p:grpSp>
          <p:nvGrpSpPr>
            <p:cNvPr id="31" name="组合 10">
              <a:extLst>
                <a:ext uri="{FF2B5EF4-FFF2-40B4-BE49-F238E27FC236}">
                  <a16:creationId xmlns:a16="http://schemas.microsoft.com/office/drawing/2014/main" id="{E1A57897-6E91-465B-A831-6C7ABE5DC9E8}"/>
                </a:ext>
              </a:extLst>
            </p:cNvPr>
            <p:cNvGrpSpPr/>
            <p:nvPr/>
          </p:nvGrpSpPr>
          <p:grpSpPr>
            <a:xfrm>
              <a:off x="184848" y="1525523"/>
              <a:ext cx="1355014" cy="623620"/>
              <a:chOff x="184848" y="1525523"/>
              <a:chExt cx="1355014" cy="623620"/>
            </a:xfrm>
          </p:grpSpPr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FBD8FBCE-2BF7-4C1C-A1A0-25CC90C25E3D}"/>
                  </a:ext>
                </a:extLst>
              </p:cNvPr>
              <p:cNvSpPr txBox="1"/>
              <p:nvPr/>
            </p:nvSpPr>
            <p:spPr>
              <a:xfrm>
                <a:off x="184848" y="1810589"/>
                <a:ext cx="135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HARDWARE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本框 9">
                <a:extLst>
                  <a:ext uri="{FF2B5EF4-FFF2-40B4-BE49-F238E27FC236}">
                    <a16:creationId xmlns:a16="http://schemas.microsoft.com/office/drawing/2014/main" id="{89C693AB-F5BA-4860-B643-58A4B38EB2A2}"/>
                  </a:ext>
                </a:extLst>
              </p:cNvPr>
              <p:cNvSpPr txBox="1"/>
              <p:nvPr/>
            </p:nvSpPr>
            <p:spPr>
              <a:xfrm>
                <a:off x="286842" y="1525523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硬體設計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3E9A553A-B411-4018-B202-D5761546C83D}"/>
                </a:ext>
              </a:extLst>
            </p:cNvPr>
            <p:cNvSpPr txBox="1"/>
            <p:nvPr/>
          </p:nvSpPr>
          <p:spPr>
            <a:xfrm>
              <a:off x="1763333" y="1562165"/>
              <a:ext cx="622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9B73CBD-1CA8-473C-A68E-C5625A78B7E7}"/>
              </a:ext>
            </a:extLst>
          </p:cNvPr>
          <p:cNvGrpSpPr/>
          <p:nvPr/>
        </p:nvGrpSpPr>
        <p:grpSpPr>
          <a:xfrm>
            <a:off x="1633728" y="5619267"/>
            <a:ext cx="2936151" cy="682973"/>
            <a:chOff x="1633728" y="5619267"/>
            <a:chExt cx="2936151" cy="682973"/>
          </a:xfrm>
        </p:grpSpPr>
        <p:grpSp>
          <p:nvGrpSpPr>
            <p:cNvPr id="37" name="组合 13">
              <a:extLst>
                <a:ext uri="{FF2B5EF4-FFF2-40B4-BE49-F238E27FC236}">
                  <a16:creationId xmlns:a16="http://schemas.microsoft.com/office/drawing/2014/main" id="{158A4991-34D9-4FAF-90AE-D7DA60B2D94B}"/>
                </a:ext>
              </a:extLst>
            </p:cNvPr>
            <p:cNvGrpSpPr/>
            <p:nvPr/>
          </p:nvGrpSpPr>
          <p:grpSpPr>
            <a:xfrm>
              <a:off x="1633728" y="5619267"/>
              <a:ext cx="1909105" cy="623620"/>
              <a:chOff x="1633728" y="5619267"/>
              <a:chExt cx="1909105" cy="623620"/>
            </a:xfrm>
          </p:grpSpPr>
          <p:sp>
            <p:nvSpPr>
              <p:cNvPr id="39" name="文本框 14">
                <a:extLst>
                  <a:ext uri="{FF2B5EF4-FFF2-40B4-BE49-F238E27FC236}">
                    <a16:creationId xmlns:a16="http://schemas.microsoft.com/office/drawing/2014/main" id="{78A930A4-C20A-42B8-A037-FF29CBA6B3F8}"/>
                  </a:ext>
                </a:extLst>
              </p:cNvPr>
              <p:cNvSpPr txBox="1"/>
              <p:nvPr/>
            </p:nvSpPr>
            <p:spPr>
              <a:xfrm>
                <a:off x="1633728" y="5904333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BACKEND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文本框 18">
                <a:extLst>
                  <a:ext uri="{FF2B5EF4-FFF2-40B4-BE49-F238E27FC236}">
                    <a16:creationId xmlns:a16="http://schemas.microsoft.com/office/drawing/2014/main" id="{E7186A9B-DFE8-4EF1-AABD-E3F729A7A04C}"/>
                  </a:ext>
                </a:extLst>
              </p:cNvPr>
              <p:cNvSpPr txBox="1"/>
              <p:nvPr/>
            </p:nvSpPr>
            <p:spPr>
              <a:xfrm>
                <a:off x="2289813" y="5619267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後端框架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525FE4D3-989E-4A0A-AFF6-16CECE666B4D}"/>
                </a:ext>
              </a:extLst>
            </p:cNvPr>
            <p:cNvSpPr txBox="1"/>
            <p:nvPr/>
          </p:nvSpPr>
          <p:spPr>
            <a:xfrm>
              <a:off x="3585029" y="5655909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EDABC38-B12A-4FB3-AE9E-3D38DACDC1B2}"/>
              </a:ext>
            </a:extLst>
          </p:cNvPr>
          <p:cNvGrpSpPr/>
          <p:nvPr/>
        </p:nvGrpSpPr>
        <p:grpSpPr>
          <a:xfrm>
            <a:off x="8774901" y="602475"/>
            <a:ext cx="2990617" cy="646331"/>
            <a:chOff x="8774901" y="602475"/>
            <a:chExt cx="2990617" cy="646331"/>
          </a:xfrm>
        </p:grpSpPr>
        <p:grpSp>
          <p:nvGrpSpPr>
            <p:cNvPr id="43" name="组合 12">
              <a:extLst>
                <a:ext uri="{FF2B5EF4-FFF2-40B4-BE49-F238E27FC236}">
                  <a16:creationId xmlns:a16="http://schemas.microsoft.com/office/drawing/2014/main" id="{823DB4BC-896A-4391-ADA7-56B6AF8D414E}"/>
                </a:ext>
              </a:extLst>
            </p:cNvPr>
            <p:cNvGrpSpPr/>
            <p:nvPr/>
          </p:nvGrpSpPr>
          <p:grpSpPr>
            <a:xfrm>
              <a:off x="9856413" y="616010"/>
              <a:ext cx="1909105" cy="623620"/>
              <a:chOff x="9856413" y="616010"/>
              <a:chExt cx="1909105" cy="623620"/>
            </a:xfrm>
          </p:grpSpPr>
          <p:sp>
            <p:nvSpPr>
              <p:cNvPr id="45" name="文本框 42">
                <a:extLst>
                  <a:ext uri="{FF2B5EF4-FFF2-40B4-BE49-F238E27FC236}">
                    <a16:creationId xmlns:a16="http://schemas.microsoft.com/office/drawing/2014/main" id="{E5EDCDD8-427E-434F-BAC5-83781D116B99}"/>
                  </a:ext>
                </a:extLst>
              </p:cNvPr>
              <p:cNvSpPr txBox="1"/>
              <p:nvPr/>
            </p:nvSpPr>
            <p:spPr>
              <a:xfrm>
                <a:off x="9856413" y="901076"/>
                <a:ext cx="1909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INTERFACE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本框 43">
                <a:extLst>
                  <a:ext uri="{FF2B5EF4-FFF2-40B4-BE49-F238E27FC236}">
                    <a16:creationId xmlns:a16="http://schemas.microsoft.com/office/drawing/2014/main" id="{24039A3B-726C-4A6E-B8A3-4DA5EE8311D1}"/>
                  </a:ext>
                </a:extLst>
              </p:cNvPr>
              <p:cNvSpPr txBox="1"/>
              <p:nvPr/>
            </p:nvSpPr>
            <p:spPr>
              <a:xfrm>
                <a:off x="9856413" y="616010"/>
                <a:ext cx="1253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前端介面</a:t>
                </a:r>
                <a:endParaRPr lang="zh-CN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4" name="文本框 40">
              <a:extLst>
                <a:ext uri="{FF2B5EF4-FFF2-40B4-BE49-F238E27FC236}">
                  <a16:creationId xmlns:a16="http://schemas.microsoft.com/office/drawing/2014/main" id="{EA1A749D-30F0-4CE9-86C4-D4139386FDF2}"/>
                </a:ext>
              </a:extLst>
            </p:cNvPr>
            <p:cNvSpPr txBox="1"/>
            <p:nvPr/>
          </p:nvSpPr>
          <p:spPr>
            <a:xfrm>
              <a:off x="8774901" y="602475"/>
              <a:ext cx="98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62">
            <a:extLst>
              <a:ext uri="{FF2B5EF4-FFF2-40B4-BE49-F238E27FC236}">
                <a16:creationId xmlns:a16="http://schemas.microsoft.com/office/drawing/2014/main" id="{DB19A257-8E5A-4273-9B7C-0099B51CABAA}"/>
              </a:ext>
            </a:extLst>
          </p:cNvPr>
          <p:cNvGrpSpPr/>
          <p:nvPr/>
        </p:nvGrpSpPr>
        <p:grpSpPr>
          <a:xfrm>
            <a:off x="251801" y="-696898"/>
            <a:ext cx="2049965" cy="720789"/>
            <a:chOff x="251801" y="194356"/>
            <a:chExt cx="2049965" cy="720789"/>
          </a:xfrm>
        </p:grpSpPr>
        <p:sp>
          <p:nvSpPr>
            <p:cNvPr id="50" name="文本框 63">
              <a:extLst>
                <a:ext uri="{FF2B5EF4-FFF2-40B4-BE49-F238E27FC236}">
                  <a16:creationId xmlns:a16="http://schemas.microsoft.com/office/drawing/2014/main" id="{5B11EA25-80D4-4B12-9FDC-0DEB2AAE3D1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後端框架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本框 64">
              <a:extLst>
                <a:ext uri="{FF2B5EF4-FFF2-40B4-BE49-F238E27FC236}">
                  <a16:creationId xmlns:a16="http://schemas.microsoft.com/office/drawing/2014/main" id="{6390EC8A-E9E1-43A9-8818-4DA80A3993A9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BACKEND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3" name="直接连接符 65">
              <a:extLst>
                <a:ext uri="{FF2B5EF4-FFF2-40B4-BE49-F238E27FC236}">
                  <a16:creationId xmlns:a16="http://schemas.microsoft.com/office/drawing/2014/main" id="{11C7CB8A-7022-4820-A786-43F80EEAC3B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06AD8BD4-2E83-412E-9498-14B993999D8E}"/>
              </a:ext>
            </a:extLst>
          </p:cNvPr>
          <p:cNvGrpSpPr/>
          <p:nvPr/>
        </p:nvGrpSpPr>
        <p:grpSpPr>
          <a:xfrm>
            <a:off x="251801" y="-720044"/>
            <a:ext cx="2049965" cy="720789"/>
            <a:chOff x="251801" y="194356"/>
            <a:chExt cx="2049965" cy="720789"/>
          </a:xfrm>
        </p:grpSpPr>
        <p:sp>
          <p:nvSpPr>
            <p:cNvPr id="55" name="文本框 63">
              <a:extLst>
                <a:ext uri="{FF2B5EF4-FFF2-40B4-BE49-F238E27FC236}">
                  <a16:creationId xmlns:a16="http://schemas.microsoft.com/office/drawing/2014/main" id="{26CA0A39-3B24-4A8B-8D70-6F34582452AD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本框 64">
              <a:extLst>
                <a:ext uri="{FF2B5EF4-FFF2-40B4-BE49-F238E27FC236}">
                  <a16:creationId xmlns:a16="http://schemas.microsoft.com/office/drawing/2014/main" id="{9ED932CD-F5C3-496D-B424-FD3CFE34B78D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7" name="直接连接符 65">
              <a:extLst>
                <a:ext uri="{FF2B5EF4-FFF2-40B4-BE49-F238E27FC236}">
                  <a16:creationId xmlns:a16="http://schemas.microsoft.com/office/drawing/2014/main" id="{E6BD5A33-F14B-4326-BB4F-25484A1C669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20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4A9A68AD-E5D7-4B2E-9340-B7D39B2CDD90}"/>
              </a:ext>
            </a:extLst>
          </p:cNvPr>
          <p:cNvSpPr>
            <a:spLocks noChangeAspect="1"/>
          </p:cNvSpPr>
          <p:nvPr/>
        </p:nvSpPr>
        <p:spPr>
          <a:xfrm>
            <a:off x="-37210450" y="-934794"/>
            <a:ext cx="57417326" cy="32297246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文本框 63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6">
            <a:extLst>
              <a:ext uri="{FF2B5EF4-FFF2-40B4-BE49-F238E27FC236}">
                <a16:creationId xmlns:a16="http://schemas.microsoft.com/office/drawing/2014/main" id="{62AD1D48-AEDE-4056-BAD9-B29EEE0831A6}"/>
              </a:ext>
            </a:extLst>
          </p:cNvPr>
          <p:cNvSpPr>
            <a:spLocks noChangeAspect="1"/>
          </p:cNvSpPr>
          <p:nvPr/>
        </p:nvSpPr>
        <p:spPr bwMode="auto">
          <a:xfrm>
            <a:off x="5077977" y="2143686"/>
            <a:ext cx="1763652" cy="15519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ECE66B0-C953-4AD8-89BC-4AE6F5CD0AF8}"/>
              </a:ext>
            </a:extLst>
          </p:cNvPr>
          <p:cNvSpPr>
            <a:spLocks noChangeAspect="1"/>
          </p:cNvSpPr>
          <p:nvPr/>
        </p:nvSpPr>
        <p:spPr bwMode="auto">
          <a:xfrm>
            <a:off x="5036586" y="2107263"/>
            <a:ext cx="1962622" cy="172702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9C73D6D-1CDE-4994-B407-73F8A56EAC26}"/>
              </a:ext>
            </a:extLst>
          </p:cNvPr>
          <p:cNvSpPr>
            <a:spLocks noChangeAspect="1"/>
          </p:cNvSpPr>
          <p:nvPr/>
        </p:nvSpPr>
        <p:spPr bwMode="auto">
          <a:xfrm>
            <a:off x="4995194" y="2070842"/>
            <a:ext cx="2161595" cy="1902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C19340-E8FA-4944-86CD-2923DC3891BD}"/>
              </a:ext>
            </a:extLst>
          </p:cNvPr>
          <p:cNvSpPr>
            <a:spLocks noChangeAspect="1"/>
          </p:cNvSpPr>
          <p:nvPr/>
        </p:nvSpPr>
        <p:spPr bwMode="auto">
          <a:xfrm>
            <a:off x="4953802" y="2034419"/>
            <a:ext cx="2360570" cy="207719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8D6220B-F90B-4BDA-9F22-A29EA121363F}"/>
              </a:ext>
            </a:extLst>
          </p:cNvPr>
          <p:cNvSpPr>
            <a:spLocks noChangeAspect="1"/>
          </p:cNvSpPr>
          <p:nvPr/>
        </p:nvSpPr>
        <p:spPr bwMode="auto">
          <a:xfrm>
            <a:off x="4912409" y="1997992"/>
            <a:ext cx="2559541" cy="225228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E30E43B-9F20-45C5-B4DE-FE13D83D834A}"/>
              </a:ext>
            </a:extLst>
          </p:cNvPr>
          <p:cNvSpPr>
            <a:spLocks noChangeAspect="1"/>
          </p:cNvSpPr>
          <p:nvPr/>
        </p:nvSpPr>
        <p:spPr bwMode="auto">
          <a:xfrm>
            <a:off x="4871017" y="1961570"/>
            <a:ext cx="2758514" cy="242736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377634B9-748C-4747-8561-B3469165EC5E}"/>
              </a:ext>
            </a:extLst>
          </p:cNvPr>
          <p:cNvSpPr>
            <a:spLocks noChangeAspect="1"/>
          </p:cNvSpPr>
          <p:nvPr/>
        </p:nvSpPr>
        <p:spPr bwMode="auto">
          <a:xfrm>
            <a:off x="4829626" y="1925147"/>
            <a:ext cx="2957486" cy="260245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F34D76A6-9BDA-4F75-8369-C4975B493F66}"/>
              </a:ext>
            </a:extLst>
          </p:cNvPr>
          <p:cNvSpPr>
            <a:spLocks noChangeAspect="1"/>
          </p:cNvSpPr>
          <p:nvPr/>
        </p:nvSpPr>
        <p:spPr bwMode="auto">
          <a:xfrm>
            <a:off x="4788233" y="1888724"/>
            <a:ext cx="3156459" cy="277754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42841FE-C7AE-483B-B5A0-3A77A40ECA58}"/>
              </a:ext>
            </a:extLst>
          </p:cNvPr>
          <p:cNvSpPr>
            <a:spLocks noChangeAspect="1"/>
          </p:cNvSpPr>
          <p:nvPr/>
        </p:nvSpPr>
        <p:spPr bwMode="auto">
          <a:xfrm>
            <a:off x="4746840" y="1852300"/>
            <a:ext cx="3355430" cy="29526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0B3077A6-462E-4064-8E4D-F78C8678926E}"/>
              </a:ext>
            </a:extLst>
          </p:cNvPr>
          <p:cNvSpPr>
            <a:spLocks noChangeAspect="1"/>
          </p:cNvSpPr>
          <p:nvPr/>
        </p:nvSpPr>
        <p:spPr bwMode="auto">
          <a:xfrm>
            <a:off x="4705448" y="1815877"/>
            <a:ext cx="3554402" cy="31277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0F51145B-FFAE-44FE-A603-4ED8C1584D29}"/>
              </a:ext>
            </a:extLst>
          </p:cNvPr>
          <p:cNvSpPr>
            <a:spLocks noChangeAspect="1"/>
          </p:cNvSpPr>
          <p:nvPr/>
        </p:nvSpPr>
        <p:spPr bwMode="auto">
          <a:xfrm>
            <a:off x="4664057" y="1779455"/>
            <a:ext cx="3753377" cy="330280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F3AC52D-C66B-476D-BD3E-E8A1D8832D5D}"/>
              </a:ext>
            </a:extLst>
          </p:cNvPr>
          <p:cNvSpPr>
            <a:spLocks noChangeAspect="1"/>
          </p:cNvSpPr>
          <p:nvPr/>
        </p:nvSpPr>
        <p:spPr bwMode="auto">
          <a:xfrm>
            <a:off x="4622664" y="1743031"/>
            <a:ext cx="3952348" cy="347788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2BE8F21-39AE-4888-BC78-F4CDFA8B4A4B}"/>
              </a:ext>
            </a:extLst>
          </p:cNvPr>
          <p:cNvSpPr>
            <a:spLocks noChangeAspect="1"/>
          </p:cNvSpPr>
          <p:nvPr/>
        </p:nvSpPr>
        <p:spPr bwMode="auto">
          <a:xfrm>
            <a:off x="4581274" y="1706608"/>
            <a:ext cx="4151321" cy="365297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414E828-BCA2-4319-B7E4-B95E425C41A7}"/>
              </a:ext>
            </a:extLst>
          </p:cNvPr>
          <p:cNvSpPr>
            <a:spLocks noChangeAspect="1"/>
          </p:cNvSpPr>
          <p:nvPr/>
        </p:nvSpPr>
        <p:spPr bwMode="auto">
          <a:xfrm>
            <a:off x="4539881" y="1670185"/>
            <a:ext cx="4350293" cy="382806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B56EB73-CF17-477B-8BDE-DC5BC747D133}"/>
              </a:ext>
            </a:extLst>
          </p:cNvPr>
          <p:cNvSpPr>
            <a:spLocks noChangeAspect="1"/>
          </p:cNvSpPr>
          <p:nvPr/>
        </p:nvSpPr>
        <p:spPr bwMode="auto">
          <a:xfrm>
            <a:off x="4498490" y="1633762"/>
            <a:ext cx="4549266" cy="40031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2718A56A-11F4-466D-ACE3-1D7529DFAFD3}"/>
              </a:ext>
            </a:extLst>
          </p:cNvPr>
          <p:cNvSpPr>
            <a:spLocks noChangeAspect="1"/>
          </p:cNvSpPr>
          <p:nvPr/>
        </p:nvSpPr>
        <p:spPr bwMode="auto">
          <a:xfrm>
            <a:off x="4457096" y="1597338"/>
            <a:ext cx="4748239" cy="417823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C48012-2730-415D-B8CC-533DAFB9DF07}"/>
              </a:ext>
            </a:extLst>
          </p:cNvPr>
          <p:cNvSpPr>
            <a:spLocks noChangeAspect="1"/>
          </p:cNvSpPr>
          <p:nvPr/>
        </p:nvSpPr>
        <p:spPr bwMode="auto">
          <a:xfrm>
            <a:off x="4415705" y="1560915"/>
            <a:ext cx="4947209" cy="435332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7476AC90-112E-4DCA-BD81-98CF92C7CC0D}"/>
              </a:ext>
            </a:extLst>
          </p:cNvPr>
          <p:cNvSpPr>
            <a:spLocks noChangeAspect="1"/>
          </p:cNvSpPr>
          <p:nvPr/>
        </p:nvSpPr>
        <p:spPr bwMode="auto">
          <a:xfrm>
            <a:off x="4374314" y="1524492"/>
            <a:ext cx="5146184" cy="452841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60185C8-D082-4B00-A047-A48E85383242}"/>
              </a:ext>
            </a:extLst>
          </p:cNvPr>
          <p:cNvSpPr>
            <a:spLocks noChangeAspect="1"/>
          </p:cNvSpPr>
          <p:nvPr/>
        </p:nvSpPr>
        <p:spPr bwMode="auto">
          <a:xfrm>
            <a:off x="4332920" y="1488069"/>
            <a:ext cx="5345156" cy="470349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76B1DB5B-9F63-4D82-A3BB-3324C86615EB}"/>
              </a:ext>
            </a:extLst>
          </p:cNvPr>
          <p:cNvSpPr>
            <a:spLocks noChangeAspect="1"/>
          </p:cNvSpPr>
          <p:nvPr/>
        </p:nvSpPr>
        <p:spPr bwMode="auto">
          <a:xfrm>
            <a:off x="4291528" y="1451647"/>
            <a:ext cx="5544127" cy="487858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6062B76-7241-4E03-8FF3-FDF833A24011}"/>
              </a:ext>
            </a:extLst>
          </p:cNvPr>
          <p:cNvSpPr>
            <a:spLocks noChangeAspect="1"/>
          </p:cNvSpPr>
          <p:nvPr/>
        </p:nvSpPr>
        <p:spPr bwMode="auto">
          <a:xfrm>
            <a:off x="4250137" y="1415224"/>
            <a:ext cx="5743100" cy="505367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9">
            <a:extLst>
              <a:ext uri="{FF2B5EF4-FFF2-40B4-BE49-F238E27FC236}">
                <a16:creationId xmlns:a16="http://schemas.microsoft.com/office/drawing/2014/main" id="{E7BDD344-A4B6-4B5D-944D-EEC98132A9C7}"/>
              </a:ext>
            </a:extLst>
          </p:cNvPr>
          <p:cNvSpPr txBox="1"/>
          <p:nvPr/>
        </p:nvSpPr>
        <p:spPr>
          <a:xfrm>
            <a:off x="7471950" y="6570401"/>
            <a:ext cx="3818677" cy="2208618"/>
          </a:xfrm>
          <a:prstGeom prst="rect">
            <a:avLst/>
          </a:prstGeom>
          <a:noFill/>
          <a:scene3d>
            <a:camera prst="orthographicFront">
              <a:rot lat="2135856" lon="714034" rev="4350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45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科幻、</a:t>
            </a:r>
          </a:p>
          <a:p>
            <a:pPr>
              <a:lnSpc>
                <a:spcPct val="125000"/>
              </a:lnSpc>
            </a:pPr>
            <a:r>
              <a:rPr lang="zh-TW" altLang="en-US" sz="7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展現</a:t>
            </a:r>
            <a:endParaRPr lang="zh-CN" altLang="en-US" sz="72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8743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4A9A68AD-E5D7-4B2E-9340-B7D39B2CDD90}"/>
              </a:ext>
            </a:extLst>
          </p:cNvPr>
          <p:cNvSpPr>
            <a:spLocks noChangeAspect="1"/>
          </p:cNvSpPr>
          <p:nvPr/>
        </p:nvSpPr>
        <p:spPr>
          <a:xfrm>
            <a:off x="-37210450" y="-934794"/>
            <a:ext cx="57417326" cy="32297246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文本框 63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6">
            <a:extLst>
              <a:ext uri="{FF2B5EF4-FFF2-40B4-BE49-F238E27FC236}">
                <a16:creationId xmlns:a16="http://schemas.microsoft.com/office/drawing/2014/main" id="{62AD1D48-AEDE-4056-BAD9-B29EEE0831A6}"/>
              </a:ext>
            </a:extLst>
          </p:cNvPr>
          <p:cNvSpPr>
            <a:spLocks noChangeAspect="1"/>
          </p:cNvSpPr>
          <p:nvPr/>
        </p:nvSpPr>
        <p:spPr bwMode="auto">
          <a:xfrm>
            <a:off x="5077977" y="2143686"/>
            <a:ext cx="1763652" cy="15519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ECE66B0-C953-4AD8-89BC-4AE6F5CD0AF8}"/>
              </a:ext>
            </a:extLst>
          </p:cNvPr>
          <p:cNvSpPr>
            <a:spLocks noChangeAspect="1"/>
          </p:cNvSpPr>
          <p:nvPr/>
        </p:nvSpPr>
        <p:spPr bwMode="auto">
          <a:xfrm>
            <a:off x="5036586" y="2107263"/>
            <a:ext cx="1962622" cy="172702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9C73D6D-1CDE-4994-B407-73F8A56EAC26}"/>
              </a:ext>
            </a:extLst>
          </p:cNvPr>
          <p:cNvSpPr>
            <a:spLocks noChangeAspect="1"/>
          </p:cNvSpPr>
          <p:nvPr/>
        </p:nvSpPr>
        <p:spPr bwMode="auto">
          <a:xfrm>
            <a:off x="4995194" y="2070842"/>
            <a:ext cx="2161595" cy="1902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2C19340-E8FA-4944-86CD-2923DC3891BD}"/>
              </a:ext>
            </a:extLst>
          </p:cNvPr>
          <p:cNvSpPr>
            <a:spLocks noChangeAspect="1"/>
          </p:cNvSpPr>
          <p:nvPr/>
        </p:nvSpPr>
        <p:spPr bwMode="auto">
          <a:xfrm>
            <a:off x="4953802" y="2034419"/>
            <a:ext cx="2360570" cy="207719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8D6220B-F90B-4BDA-9F22-A29EA121363F}"/>
              </a:ext>
            </a:extLst>
          </p:cNvPr>
          <p:cNvSpPr>
            <a:spLocks noChangeAspect="1"/>
          </p:cNvSpPr>
          <p:nvPr/>
        </p:nvSpPr>
        <p:spPr bwMode="auto">
          <a:xfrm>
            <a:off x="4912409" y="1997992"/>
            <a:ext cx="2559541" cy="2252282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E30E43B-9F20-45C5-B4DE-FE13D83D834A}"/>
              </a:ext>
            </a:extLst>
          </p:cNvPr>
          <p:cNvSpPr>
            <a:spLocks noChangeAspect="1"/>
          </p:cNvSpPr>
          <p:nvPr/>
        </p:nvSpPr>
        <p:spPr bwMode="auto">
          <a:xfrm>
            <a:off x="4871017" y="1961570"/>
            <a:ext cx="2758514" cy="242736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377634B9-748C-4747-8561-B3469165EC5E}"/>
              </a:ext>
            </a:extLst>
          </p:cNvPr>
          <p:cNvSpPr>
            <a:spLocks noChangeAspect="1"/>
          </p:cNvSpPr>
          <p:nvPr/>
        </p:nvSpPr>
        <p:spPr bwMode="auto">
          <a:xfrm>
            <a:off x="4829626" y="1925147"/>
            <a:ext cx="2957486" cy="260245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F34D76A6-9BDA-4F75-8369-C4975B493F66}"/>
              </a:ext>
            </a:extLst>
          </p:cNvPr>
          <p:cNvSpPr>
            <a:spLocks noChangeAspect="1"/>
          </p:cNvSpPr>
          <p:nvPr/>
        </p:nvSpPr>
        <p:spPr bwMode="auto">
          <a:xfrm>
            <a:off x="4788233" y="1888724"/>
            <a:ext cx="3156459" cy="277754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42841FE-C7AE-483B-B5A0-3A77A40ECA58}"/>
              </a:ext>
            </a:extLst>
          </p:cNvPr>
          <p:cNvSpPr>
            <a:spLocks noChangeAspect="1"/>
          </p:cNvSpPr>
          <p:nvPr/>
        </p:nvSpPr>
        <p:spPr bwMode="auto">
          <a:xfrm>
            <a:off x="4746840" y="1852300"/>
            <a:ext cx="3355430" cy="29526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0B3077A6-462E-4064-8E4D-F78C8678926E}"/>
              </a:ext>
            </a:extLst>
          </p:cNvPr>
          <p:cNvSpPr>
            <a:spLocks noChangeAspect="1"/>
          </p:cNvSpPr>
          <p:nvPr/>
        </p:nvSpPr>
        <p:spPr bwMode="auto">
          <a:xfrm>
            <a:off x="4705448" y="1815877"/>
            <a:ext cx="3554402" cy="31277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0F51145B-FFAE-44FE-A603-4ED8C1584D29}"/>
              </a:ext>
            </a:extLst>
          </p:cNvPr>
          <p:cNvSpPr>
            <a:spLocks noChangeAspect="1"/>
          </p:cNvSpPr>
          <p:nvPr/>
        </p:nvSpPr>
        <p:spPr bwMode="auto">
          <a:xfrm>
            <a:off x="4664057" y="1779455"/>
            <a:ext cx="3753377" cy="330280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F3AC52D-C66B-476D-BD3E-E8A1D8832D5D}"/>
              </a:ext>
            </a:extLst>
          </p:cNvPr>
          <p:cNvSpPr>
            <a:spLocks noChangeAspect="1"/>
          </p:cNvSpPr>
          <p:nvPr/>
        </p:nvSpPr>
        <p:spPr bwMode="auto">
          <a:xfrm>
            <a:off x="4622664" y="1743031"/>
            <a:ext cx="3952348" cy="347788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2BE8F21-39AE-4888-BC78-F4CDFA8B4A4B}"/>
              </a:ext>
            </a:extLst>
          </p:cNvPr>
          <p:cNvSpPr>
            <a:spLocks noChangeAspect="1"/>
          </p:cNvSpPr>
          <p:nvPr/>
        </p:nvSpPr>
        <p:spPr bwMode="auto">
          <a:xfrm>
            <a:off x="4581274" y="1706608"/>
            <a:ext cx="4151321" cy="365297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414E828-BCA2-4319-B7E4-B95E425C41A7}"/>
              </a:ext>
            </a:extLst>
          </p:cNvPr>
          <p:cNvSpPr>
            <a:spLocks noChangeAspect="1"/>
          </p:cNvSpPr>
          <p:nvPr/>
        </p:nvSpPr>
        <p:spPr bwMode="auto">
          <a:xfrm>
            <a:off x="4539881" y="1670185"/>
            <a:ext cx="4350293" cy="382806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B56EB73-CF17-477B-8BDE-DC5BC747D133}"/>
              </a:ext>
            </a:extLst>
          </p:cNvPr>
          <p:cNvSpPr>
            <a:spLocks noChangeAspect="1"/>
          </p:cNvSpPr>
          <p:nvPr/>
        </p:nvSpPr>
        <p:spPr bwMode="auto">
          <a:xfrm>
            <a:off x="4498490" y="1633762"/>
            <a:ext cx="4549266" cy="40031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2718A56A-11F4-466D-ACE3-1D7529DFAFD3}"/>
              </a:ext>
            </a:extLst>
          </p:cNvPr>
          <p:cNvSpPr>
            <a:spLocks noChangeAspect="1"/>
          </p:cNvSpPr>
          <p:nvPr/>
        </p:nvSpPr>
        <p:spPr bwMode="auto">
          <a:xfrm>
            <a:off x="4457096" y="1597338"/>
            <a:ext cx="4748239" cy="417823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C48012-2730-415D-B8CC-533DAFB9DF07}"/>
              </a:ext>
            </a:extLst>
          </p:cNvPr>
          <p:cNvSpPr>
            <a:spLocks noChangeAspect="1"/>
          </p:cNvSpPr>
          <p:nvPr/>
        </p:nvSpPr>
        <p:spPr bwMode="auto">
          <a:xfrm>
            <a:off x="4415705" y="1560915"/>
            <a:ext cx="4947209" cy="435332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7476AC90-112E-4DCA-BD81-98CF92C7CC0D}"/>
              </a:ext>
            </a:extLst>
          </p:cNvPr>
          <p:cNvSpPr>
            <a:spLocks noChangeAspect="1"/>
          </p:cNvSpPr>
          <p:nvPr/>
        </p:nvSpPr>
        <p:spPr bwMode="auto">
          <a:xfrm>
            <a:off x="4374314" y="1524492"/>
            <a:ext cx="5146184" cy="452841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60185C8-D082-4B00-A047-A48E85383242}"/>
              </a:ext>
            </a:extLst>
          </p:cNvPr>
          <p:cNvSpPr>
            <a:spLocks noChangeAspect="1"/>
          </p:cNvSpPr>
          <p:nvPr/>
        </p:nvSpPr>
        <p:spPr bwMode="auto">
          <a:xfrm>
            <a:off x="4332920" y="1488069"/>
            <a:ext cx="5345156" cy="470349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76B1DB5B-9F63-4D82-A3BB-3324C86615EB}"/>
              </a:ext>
            </a:extLst>
          </p:cNvPr>
          <p:cNvSpPr>
            <a:spLocks noChangeAspect="1"/>
          </p:cNvSpPr>
          <p:nvPr/>
        </p:nvSpPr>
        <p:spPr bwMode="auto">
          <a:xfrm>
            <a:off x="4291528" y="1451647"/>
            <a:ext cx="5544127" cy="487858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6062B76-7241-4E03-8FF3-FDF833A24011}"/>
              </a:ext>
            </a:extLst>
          </p:cNvPr>
          <p:cNvSpPr>
            <a:spLocks noChangeAspect="1"/>
          </p:cNvSpPr>
          <p:nvPr/>
        </p:nvSpPr>
        <p:spPr bwMode="auto">
          <a:xfrm>
            <a:off x="4250137" y="1415224"/>
            <a:ext cx="5743100" cy="505367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9">
            <a:extLst>
              <a:ext uri="{FF2B5EF4-FFF2-40B4-BE49-F238E27FC236}">
                <a16:creationId xmlns:a16="http://schemas.microsoft.com/office/drawing/2014/main" id="{E7BDD344-A4B6-4B5D-944D-EEC98132A9C7}"/>
              </a:ext>
            </a:extLst>
          </p:cNvPr>
          <p:cNvSpPr txBox="1"/>
          <p:nvPr/>
        </p:nvSpPr>
        <p:spPr>
          <a:xfrm>
            <a:off x="5443244" y="2474360"/>
            <a:ext cx="1962622" cy="1032911"/>
          </a:xfrm>
          <a:prstGeom prst="rect">
            <a:avLst/>
          </a:prstGeom>
          <a:noFill/>
          <a:scene3d>
            <a:camera prst="orthographicFront">
              <a:rot lat="2135856" lon="714034" rev="4350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科幻、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展現</a:t>
            </a:r>
            <a:endParaRPr lang="zh-CN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518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2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2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2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2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2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2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2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2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903427"/>
            <a:ext cx="3684876" cy="1663943"/>
          </a:xfrm>
          <a:prstGeom prst="triangle">
            <a:avLst/>
          </a:prstGeom>
          <a:gradFill>
            <a:gsLst>
              <a:gs pos="0">
                <a:srgbClr val="05DAE3">
                  <a:alpha val="40000"/>
                </a:srgbClr>
              </a:gs>
              <a:gs pos="69000">
                <a:srgbClr val="05DAE3">
                  <a:alpha val="0"/>
                </a:srgbClr>
              </a:gs>
              <a:gs pos="14000">
                <a:srgbClr val="05DAE3">
                  <a:alpha val="15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423022"/>
            <a:ext cx="6406242" cy="2892802"/>
          </a:xfrm>
          <a:prstGeom prst="triangle">
            <a:avLst/>
          </a:prstGeom>
          <a:gradFill>
            <a:gsLst>
              <a:gs pos="0">
                <a:srgbClr val="05DAE3">
                  <a:alpha val="32000"/>
                </a:srgbClr>
              </a:gs>
              <a:gs pos="83000">
                <a:srgbClr val="05DAE3">
                  <a:alpha val="0"/>
                </a:srgbClr>
              </a:gs>
              <a:gs pos="14000">
                <a:srgbClr val="05DAE3">
                  <a:alpha val="16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/>
          <p:nvPr/>
        </p:nvCxnSpPr>
        <p:spPr>
          <a:xfrm>
            <a:off x="740229" y="3984260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708421" y="3596681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1775034"/>
            <a:ext cx="2489513" cy="0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1310300"/>
            <a:ext cx="2333793" cy="47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1867003"/>
            <a:ext cx="3886165" cy="90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494" name="文本框 493"/>
          <p:cNvSpPr txBox="1"/>
          <p:nvPr/>
        </p:nvSpPr>
        <p:spPr>
          <a:xfrm>
            <a:off x="285114" y="452496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5" name="文本框 494"/>
          <p:cNvSpPr txBox="1"/>
          <p:nvPr/>
        </p:nvSpPr>
        <p:spPr>
          <a:xfrm>
            <a:off x="2980775" y="452496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6" name="文本框 495"/>
          <p:cNvSpPr txBox="1"/>
          <p:nvPr/>
        </p:nvSpPr>
        <p:spPr>
          <a:xfrm>
            <a:off x="5392669" y="452496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7" name="文本框 496"/>
          <p:cNvSpPr txBox="1"/>
          <p:nvPr/>
        </p:nvSpPr>
        <p:spPr>
          <a:xfrm>
            <a:off x="7804563" y="452496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8" name="文本框 497"/>
          <p:cNvSpPr txBox="1"/>
          <p:nvPr/>
        </p:nvSpPr>
        <p:spPr>
          <a:xfrm>
            <a:off x="10216456" y="452496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1376901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/>
          <p:nvPr/>
        </p:nvGrpSpPr>
        <p:grpSpPr>
          <a:xfrm>
            <a:off x="892811" y="3596681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/>
          <p:nvPr/>
        </p:nvGrpSpPr>
        <p:grpSpPr>
          <a:xfrm>
            <a:off x="3300616" y="3596681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/>
          <p:nvPr/>
        </p:nvGrpSpPr>
        <p:grpSpPr>
          <a:xfrm>
            <a:off x="8116226" y="3596681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/>
          <p:nvPr/>
        </p:nvGrpSpPr>
        <p:grpSpPr>
          <a:xfrm>
            <a:off x="10524032" y="3596681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587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7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7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  <p:bldP spid="371" grpId="0" animBg="1"/>
      <p:bldP spid="492" grpId="0"/>
      <p:bldP spid="493" grpId="0"/>
      <p:bldP spid="494" grpId="0"/>
      <p:bldP spid="495" grpId="0"/>
      <p:bldP spid="496" grpId="0"/>
      <p:bldP spid="497" grpId="0"/>
      <p:bldP spid="4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07A58FF5-58F6-4050-8ED4-3F90051F008E}"/>
              </a:ext>
            </a:extLst>
          </p:cNvPr>
          <p:cNvSpPr txBox="1"/>
          <p:nvPr/>
        </p:nvSpPr>
        <p:spPr>
          <a:xfrm>
            <a:off x="412687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顯示溫度、濕度、土壤濕度、亮度和大氣壓力的最新數據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9EF7FED4-4787-4DF4-A3CB-2517108D0755}"/>
              </a:ext>
            </a:extLst>
          </p:cNvPr>
          <p:cNvSpPr txBox="1"/>
          <p:nvPr/>
        </p:nvSpPr>
        <p:spPr>
          <a:xfrm>
            <a:off x="4126870" y="3745958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和上一筆數據相比，綠色箭頭表示上升、黃色箭頭表示相同、紅色箭頭表示下降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4838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07A58FF5-58F6-4050-8ED4-3F90051F008E}"/>
              </a:ext>
            </a:extLst>
          </p:cNvPr>
          <p:cNvSpPr txBox="1"/>
          <p:nvPr/>
        </p:nvSpPr>
        <p:spPr>
          <a:xfrm>
            <a:off x="183071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顯示溫度、濕度、土壤濕度、亮度和大氣壓力的最新數據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9EF7FED4-4787-4DF4-A3CB-2517108D0755}"/>
              </a:ext>
            </a:extLst>
          </p:cNvPr>
          <p:cNvSpPr txBox="1"/>
          <p:nvPr/>
        </p:nvSpPr>
        <p:spPr>
          <a:xfrm>
            <a:off x="1830710" y="3745958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和上一筆數據相比，綠色箭頭表示上升、黃色箭頭表示相同、紅色箭頭表示下降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9AD61B77-9021-4561-812C-E4D9F47860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811" y="2821958"/>
            <a:ext cx="7850695" cy="37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1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07A58FF5-58F6-4050-8ED4-3F90051F008E}"/>
              </a:ext>
            </a:extLst>
          </p:cNvPr>
          <p:cNvSpPr txBox="1"/>
          <p:nvPr/>
        </p:nvSpPr>
        <p:spPr>
          <a:xfrm>
            <a:off x="-280225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顯示溫度、濕度、土壤濕度、亮度和大氣壓力的最新數據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9EF7FED4-4787-4DF4-A3CB-2517108D0755}"/>
              </a:ext>
            </a:extLst>
          </p:cNvPr>
          <p:cNvSpPr txBox="1"/>
          <p:nvPr/>
        </p:nvSpPr>
        <p:spPr>
          <a:xfrm>
            <a:off x="-2802250" y="3745958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和上一筆數據相比，綠色箭頭表示上升、黃色箭頭表示相同、紅色箭頭表示下降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814EAE-FC66-48B6-B9DB-AA4126F0A2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91" y="2821958"/>
            <a:ext cx="7850695" cy="37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6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本框 51">
            <a:extLst>
              <a:ext uri="{FF2B5EF4-FFF2-40B4-BE49-F238E27FC236}">
                <a16:creationId xmlns:a16="http://schemas.microsoft.com/office/drawing/2014/main" id="{BA075BCE-B101-4B70-958F-7079B5342631}"/>
              </a:ext>
            </a:extLst>
          </p:cNvPr>
          <p:cNvSpPr txBox="1"/>
          <p:nvPr/>
        </p:nvSpPr>
        <p:spPr>
          <a:xfrm>
            <a:off x="632143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可以看到每個數據最新的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本框 51">
            <a:extLst>
              <a:ext uri="{FF2B5EF4-FFF2-40B4-BE49-F238E27FC236}">
                <a16:creationId xmlns:a16="http://schemas.microsoft.com/office/drawing/2014/main" id="{DD3B91E4-E78B-46BD-B441-455E72864409}"/>
              </a:ext>
            </a:extLst>
          </p:cNvPr>
          <p:cNvSpPr txBox="1"/>
          <p:nvPr/>
        </p:nvSpPr>
        <p:spPr>
          <a:xfrm>
            <a:off x="6788790" y="3745958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或者用時段查詢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9524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C0CBFBDA-908A-4108-A027-3364326AE0A7}"/>
              </a:ext>
            </a:extLst>
          </p:cNvPr>
          <p:cNvSpPr txBox="1"/>
          <p:nvPr/>
        </p:nvSpPr>
        <p:spPr>
          <a:xfrm>
            <a:off x="183071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可以看到每個數據最新的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4C2AED01-67E9-431D-B5C4-4E1B7860FB27}"/>
              </a:ext>
            </a:extLst>
          </p:cNvPr>
          <p:cNvSpPr txBox="1"/>
          <p:nvPr/>
        </p:nvSpPr>
        <p:spPr>
          <a:xfrm>
            <a:off x="1830710" y="3745958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或者用時段查詢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619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625">
            <a:extLst>
              <a:ext uri="{FF2B5EF4-FFF2-40B4-BE49-F238E27FC236}">
                <a16:creationId xmlns:a16="http://schemas.microsoft.com/office/drawing/2014/main" id="{BEA31177-9292-4E34-B658-71E403A7776F}"/>
              </a:ext>
            </a:extLst>
          </p:cNvPr>
          <p:cNvCxnSpPr/>
          <p:nvPr/>
        </p:nvCxnSpPr>
        <p:spPr>
          <a:xfrm>
            <a:off x="2489200" y="3715657"/>
            <a:ext cx="25908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627">
            <a:extLst>
              <a:ext uri="{FF2B5EF4-FFF2-40B4-BE49-F238E27FC236}">
                <a16:creationId xmlns:a16="http://schemas.microsoft.com/office/drawing/2014/main" id="{FB17FCCD-A8CD-4413-900F-7E932624E98B}"/>
              </a:ext>
            </a:extLst>
          </p:cNvPr>
          <p:cNvCxnSpPr/>
          <p:nvPr/>
        </p:nvCxnSpPr>
        <p:spPr>
          <a:xfrm>
            <a:off x="1447800" y="4934857"/>
            <a:ext cx="26162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628">
            <a:extLst>
              <a:ext uri="{FF2B5EF4-FFF2-40B4-BE49-F238E27FC236}">
                <a16:creationId xmlns:a16="http://schemas.microsoft.com/office/drawing/2014/main" id="{34308373-2D71-43ED-B7AF-C2AA5DFD67EB}"/>
              </a:ext>
            </a:extLst>
          </p:cNvPr>
          <p:cNvCxnSpPr/>
          <p:nvPr/>
        </p:nvCxnSpPr>
        <p:spPr>
          <a:xfrm flipH="1">
            <a:off x="7895771" y="4252686"/>
            <a:ext cx="1872343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29">
            <a:extLst>
              <a:ext uri="{FF2B5EF4-FFF2-40B4-BE49-F238E27FC236}">
                <a16:creationId xmlns:a16="http://schemas.microsoft.com/office/drawing/2014/main" id="{656175F6-4B05-46BA-9450-806E788CD4A8}"/>
              </a:ext>
            </a:extLst>
          </p:cNvPr>
          <p:cNvSpPr txBox="1"/>
          <p:nvPr/>
        </p:nvSpPr>
        <p:spPr>
          <a:xfrm>
            <a:off x="2341928" y="325399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组合 1">
            <a:extLst>
              <a:ext uri="{FF2B5EF4-FFF2-40B4-BE49-F238E27FC236}">
                <a16:creationId xmlns:a16="http://schemas.microsoft.com/office/drawing/2014/main" id="{1107E9D3-0BA8-4F90-80DB-AD261FDFEFA6}"/>
              </a:ext>
            </a:extLst>
          </p:cNvPr>
          <p:cNvGrpSpPr/>
          <p:nvPr/>
        </p:nvGrpSpPr>
        <p:grpSpPr>
          <a:xfrm>
            <a:off x="803821" y="4650408"/>
            <a:ext cx="568898" cy="568898"/>
            <a:chOff x="803821" y="4650408"/>
            <a:chExt cx="568898" cy="568898"/>
          </a:xfrm>
        </p:grpSpPr>
        <p:grpSp>
          <p:nvGrpSpPr>
            <p:cNvPr id="33" name="组合 633">
              <a:extLst>
                <a:ext uri="{FF2B5EF4-FFF2-40B4-BE49-F238E27FC236}">
                  <a16:creationId xmlns:a16="http://schemas.microsoft.com/office/drawing/2014/main" id="{3FD91674-6852-4DF2-9692-378CCEDF2FB4}"/>
                </a:ext>
              </a:extLst>
            </p:cNvPr>
            <p:cNvGrpSpPr/>
            <p:nvPr/>
          </p:nvGrpSpPr>
          <p:grpSpPr>
            <a:xfrm>
              <a:off x="947776" y="4740388"/>
              <a:ext cx="280988" cy="331788"/>
              <a:chOff x="7627938" y="1927226"/>
              <a:chExt cx="280988" cy="331788"/>
            </a:xfrm>
            <a:solidFill>
              <a:schemeClr val="bg1"/>
            </a:solidFill>
          </p:grpSpPr>
          <p:sp>
            <p:nvSpPr>
              <p:cNvPr id="35" name="Freeform 550">
                <a:extLst>
                  <a:ext uri="{FF2B5EF4-FFF2-40B4-BE49-F238E27FC236}">
                    <a16:creationId xmlns:a16="http://schemas.microsoft.com/office/drawing/2014/main" id="{9E54BFA1-AB4C-4407-B419-FF28445E7A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7938" y="1927226"/>
                <a:ext cx="280988" cy="331788"/>
              </a:xfrm>
              <a:custGeom>
                <a:avLst/>
                <a:gdLst>
                  <a:gd name="T0" fmla="*/ 139 w 242"/>
                  <a:gd name="T1" fmla="*/ 47 h 287"/>
                  <a:gd name="T2" fmla="*/ 139 w 242"/>
                  <a:gd name="T3" fmla="*/ 23 h 287"/>
                  <a:gd name="T4" fmla="*/ 152 w 242"/>
                  <a:gd name="T5" fmla="*/ 23 h 287"/>
                  <a:gd name="T6" fmla="*/ 163 w 242"/>
                  <a:gd name="T7" fmla="*/ 11 h 287"/>
                  <a:gd name="T8" fmla="*/ 152 w 242"/>
                  <a:gd name="T9" fmla="*/ 0 h 287"/>
                  <a:gd name="T10" fmla="*/ 91 w 242"/>
                  <a:gd name="T11" fmla="*/ 0 h 287"/>
                  <a:gd name="T12" fmla="*/ 79 w 242"/>
                  <a:gd name="T13" fmla="*/ 11 h 287"/>
                  <a:gd name="T14" fmla="*/ 91 w 242"/>
                  <a:gd name="T15" fmla="*/ 23 h 287"/>
                  <a:gd name="T16" fmla="*/ 103 w 242"/>
                  <a:gd name="T17" fmla="*/ 23 h 287"/>
                  <a:gd name="T18" fmla="*/ 103 w 242"/>
                  <a:gd name="T19" fmla="*/ 47 h 287"/>
                  <a:gd name="T20" fmla="*/ 0 w 242"/>
                  <a:gd name="T21" fmla="*/ 166 h 287"/>
                  <a:gd name="T22" fmla="*/ 121 w 242"/>
                  <a:gd name="T23" fmla="*/ 287 h 287"/>
                  <a:gd name="T24" fmla="*/ 242 w 242"/>
                  <a:gd name="T25" fmla="*/ 166 h 287"/>
                  <a:gd name="T26" fmla="*/ 139 w 242"/>
                  <a:gd name="T27" fmla="*/ 47 h 287"/>
                  <a:gd name="T28" fmla="*/ 121 w 242"/>
                  <a:gd name="T29" fmla="*/ 257 h 287"/>
                  <a:gd name="T30" fmla="*/ 30 w 242"/>
                  <a:gd name="T31" fmla="*/ 166 h 287"/>
                  <a:gd name="T32" fmla="*/ 121 w 242"/>
                  <a:gd name="T33" fmla="*/ 75 h 287"/>
                  <a:gd name="T34" fmla="*/ 212 w 242"/>
                  <a:gd name="T35" fmla="*/ 166 h 287"/>
                  <a:gd name="T36" fmla="*/ 121 w 242"/>
                  <a:gd name="T37" fmla="*/ 2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" h="287">
                    <a:moveTo>
                      <a:pt x="139" y="47"/>
                    </a:moveTo>
                    <a:cubicBezTo>
                      <a:pt x="139" y="23"/>
                      <a:pt x="139" y="23"/>
                      <a:pt x="139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8" y="23"/>
                      <a:pt x="163" y="18"/>
                      <a:pt x="163" y="11"/>
                    </a:cubicBezTo>
                    <a:cubicBezTo>
                      <a:pt x="163" y="5"/>
                      <a:pt x="158" y="0"/>
                      <a:pt x="15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4" y="0"/>
                      <a:pt x="79" y="5"/>
                      <a:pt x="79" y="11"/>
                    </a:cubicBezTo>
                    <a:cubicBezTo>
                      <a:pt x="79" y="18"/>
                      <a:pt x="84" y="23"/>
                      <a:pt x="91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45" y="55"/>
                      <a:pt x="0" y="106"/>
                      <a:pt x="0" y="166"/>
                    </a:cubicBezTo>
                    <a:cubicBezTo>
                      <a:pt x="0" y="233"/>
                      <a:pt x="54" y="287"/>
                      <a:pt x="121" y="287"/>
                    </a:cubicBezTo>
                    <a:cubicBezTo>
                      <a:pt x="188" y="287"/>
                      <a:pt x="242" y="233"/>
                      <a:pt x="242" y="166"/>
                    </a:cubicBezTo>
                    <a:cubicBezTo>
                      <a:pt x="242" y="105"/>
                      <a:pt x="197" y="55"/>
                      <a:pt x="139" y="47"/>
                    </a:cubicBezTo>
                    <a:close/>
                    <a:moveTo>
                      <a:pt x="121" y="257"/>
                    </a:moveTo>
                    <a:cubicBezTo>
                      <a:pt x="71" y="257"/>
                      <a:pt x="30" y="216"/>
                      <a:pt x="30" y="166"/>
                    </a:cubicBezTo>
                    <a:cubicBezTo>
                      <a:pt x="30" y="116"/>
                      <a:pt x="71" y="75"/>
                      <a:pt x="121" y="75"/>
                    </a:cubicBezTo>
                    <a:cubicBezTo>
                      <a:pt x="171" y="75"/>
                      <a:pt x="212" y="116"/>
                      <a:pt x="212" y="166"/>
                    </a:cubicBezTo>
                    <a:cubicBezTo>
                      <a:pt x="212" y="216"/>
                      <a:pt x="171" y="257"/>
                      <a:pt x="121" y="2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551">
                <a:extLst>
                  <a:ext uri="{FF2B5EF4-FFF2-40B4-BE49-F238E27FC236}">
                    <a16:creationId xmlns:a16="http://schemas.microsoft.com/office/drawing/2014/main" id="{9930FBA0-5A89-4C13-889F-5B6A1714E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938" y="2043114"/>
                <a:ext cx="85725" cy="131763"/>
              </a:xfrm>
              <a:custGeom>
                <a:avLst/>
                <a:gdLst>
                  <a:gd name="T0" fmla="*/ 71 w 74"/>
                  <a:gd name="T1" fmla="*/ 93 h 114"/>
                  <a:gd name="T2" fmla="*/ 23 w 74"/>
                  <a:gd name="T3" fmla="*/ 61 h 114"/>
                  <a:gd name="T4" fmla="*/ 23 w 74"/>
                  <a:gd name="T5" fmla="*/ 5 h 114"/>
                  <a:gd name="T6" fmla="*/ 21 w 74"/>
                  <a:gd name="T7" fmla="*/ 2 h 114"/>
                  <a:gd name="T8" fmla="*/ 18 w 74"/>
                  <a:gd name="T9" fmla="*/ 0 h 114"/>
                  <a:gd name="T10" fmla="*/ 5 w 74"/>
                  <a:gd name="T11" fmla="*/ 0 h 114"/>
                  <a:gd name="T12" fmla="*/ 1 w 74"/>
                  <a:gd name="T13" fmla="*/ 2 h 114"/>
                  <a:gd name="T14" fmla="*/ 0 w 74"/>
                  <a:gd name="T15" fmla="*/ 5 h 114"/>
                  <a:gd name="T16" fmla="*/ 0 w 74"/>
                  <a:gd name="T17" fmla="*/ 71 h 114"/>
                  <a:gd name="T18" fmla="*/ 1 w 74"/>
                  <a:gd name="T19" fmla="*/ 75 h 114"/>
                  <a:gd name="T20" fmla="*/ 2 w 74"/>
                  <a:gd name="T21" fmla="*/ 75 h 114"/>
                  <a:gd name="T22" fmla="*/ 58 w 74"/>
                  <a:gd name="T23" fmla="*/ 113 h 114"/>
                  <a:gd name="T24" fmla="*/ 61 w 74"/>
                  <a:gd name="T25" fmla="*/ 114 h 114"/>
                  <a:gd name="T26" fmla="*/ 62 w 74"/>
                  <a:gd name="T27" fmla="*/ 114 h 114"/>
                  <a:gd name="T28" fmla="*/ 65 w 74"/>
                  <a:gd name="T29" fmla="*/ 111 h 114"/>
                  <a:gd name="T30" fmla="*/ 72 w 74"/>
                  <a:gd name="T31" fmla="*/ 100 h 114"/>
                  <a:gd name="T32" fmla="*/ 71 w 74"/>
                  <a:gd name="T33" fmla="*/ 9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4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2" y="3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5"/>
                      <a:pt x="2" y="75"/>
                      <a:pt x="2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4"/>
                      <a:pt x="61" y="114"/>
                    </a:cubicBezTo>
                    <a:cubicBezTo>
                      <a:pt x="61" y="114"/>
                      <a:pt x="62" y="114"/>
                      <a:pt x="62" y="114"/>
                    </a:cubicBezTo>
                    <a:cubicBezTo>
                      <a:pt x="63" y="113"/>
                      <a:pt x="64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5"/>
                      <a:pt x="71" y="9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椭圆 636">
              <a:extLst>
                <a:ext uri="{FF2B5EF4-FFF2-40B4-BE49-F238E27FC236}">
                  <a16:creationId xmlns:a16="http://schemas.microsoft.com/office/drawing/2014/main" id="{014D7451-1788-41DD-8295-D2298F7EEE26}"/>
                </a:ext>
              </a:extLst>
            </p:cNvPr>
            <p:cNvSpPr/>
            <p:nvPr/>
          </p:nvSpPr>
          <p:spPr>
            <a:xfrm>
              <a:off x="803821" y="4650408"/>
              <a:ext cx="568898" cy="5688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637">
            <a:extLst>
              <a:ext uri="{FF2B5EF4-FFF2-40B4-BE49-F238E27FC236}">
                <a16:creationId xmlns:a16="http://schemas.microsoft.com/office/drawing/2014/main" id="{62B7F211-2C0E-43CD-B118-FCF6062CCE76}"/>
              </a:ext>
            </a:extLst>
          </p:cNvPr>
          <p:cNvSpPr txBox="1"/>
          <p:nvPr/>
        </p:nvSpPr>
        <p:spPr>
          <a:xfrm>
            <a:off x="286616" y="5248697"/>
            <a:ext cx="15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38" name="文本框 640">
            <a:extLst>
              <a:ext uri="{FF2B5EF4-FFF2-40B4-BE49-F238E27FC236}">
                <a16:creationId xmlns:a16="http://schemas.microsoft.com/office/drawing/2014/main" id="{6AD1D274-35DF-4633-8C54-07DABDEDD6E6}"/>
              </a:ext>
            </a:extLst>
          </p:cNvPr>
          <p:cNvSpPr txBox="1"/>
          <p:nvPr/>
        </p:nvSpPr>
        <p:spPr>
          <a:xfrm>
            <a:off x="9534854" y="468195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設計架構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组合 644">
            <a:extLst>
              <a:ext uri="{FF2B5EF4-FFF2-40B4-BE49-F238E27FC236}">
                <a16:creationId xmlns:a16="http://schemas.microsoft.com/office/drawing/2014/main" id="{AF34F61F-F2F5-4B7A-89A7-679EE347F61F}"/>
              </a:ext>
            </a:extLst>
          </p:cNvPr>
          <p:cNvGrpSpPr/>
          <p:nvPr/>
        </p:nvGrpSpPr>
        <p:grpSpPr>
          <a:xfrm>
            <a:off x="9768114" y="3853853"/>
            <a:ext cx="828098" cy="828098"/>
            <a:chOff x="8417893" y="3335913"/>
            <a:chExt cx="828098" cy="828098"/>
          </a:xfrm>
        </p:grpSpPr>
        <p:sp>
          <p:nvSpPr>
            <p:cNvPr id="40" name="Freeform 789">
              <a:extLst>
                <a:ext uri="{FF2B5EF4-FFF2-40B4-BE49-F238E27FC236}">
                  <a16:creationId xmlns:a16="http://schemas.microsoft.com/office/drawing/2014/main" id="{E0439E99-D24C-46D1-97CE-B6E417BE5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829" y="3514275"/>
              <a:ext cx="504226" cy="501836"/>
            </a:xfrm>
            <a:custGeom>
              <a:avLst/>
              <a:gdLst>
                <a:gd name="T0" fmla="*/ 106 w 211"/>
                <a:gd name="T1" fmla="*/ 54 h 210"/>
                <a:gd name="T2" fmla="*/ 70 w 211"/>
                <a:gd name="T3" fmla="*/ 157 h 210"/>
                <a:gd name="T4" fmla="*/ 38 w 211"/>
                <a:gd name="T5" fmla="*/ 109 h 210"/>
                <a:gd name="T6" fmla="*/ 18 w 211"/>
                <a:gd name="T7" fmla="*/ 128 h 210"/>
                <a:gd name="T8" fmla="*/ 12 w 211"/>
                <a:gd name="T9" fmla="*/ 133 h 210"/>
                <a:gd name="T10" fmla="*/ 0 w 211"/>
                <a:gd name="T11" fmla="*/ 123 h 210"/>
                <a:gd name="T12" fmla="*/ 41 w 211"/>
                <a:gd name="T13" fmla="*/ 85 h 210"/>
                <a:gd name="T14" fmla="*/ 65 w 211"/>
                <a:gd name="T15" fmla="*/ 122 h 210"/>
                <a:gd name="T16" fmla="*/ 109 w 211"/>
                <a:gd name="T17" fmla="*/ 0 h 210"/>
                <a:gd name="T18" fmla="*/ 149 w 211"/>
                <a:gd name="T19" fmla="*/ 153 h 210"/>
                <a:gd name="T20" fmla="*/ 181 w 211"/>
                <a:gd name="T21" fmla="*/ 48 h 210"/>
                <a:gd name="T22" fmla="*/ 211 w 211"/>
                <a:gd name="T23" fmla="*/ 142 h 210"/>
                <a:gd name="T24" fmla="*/ 195 w 211"/>
                <a:gd name="T25" fmla="*/ 146 h 210"/>
                <a:gd name="T26" fmla="*/ 181 w 211"/>
                <a:gd name="T27" fmla="*/ 101 h 210"/>
                <a:gd name="T28" fmla="*/ 147 w 211"/>
                <a:gd name="T29" fmla="*/ 210 h 210"/>
                <a:gd name="T30" fmla="*/ 106 w 211"/>
                <a:gd name="T31" fmla="*/ 54 h 210"/>
                <a:gd name="T32" fmla="*/ 106 w 211"/>
                <a:gd name="T33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10">
                  <a:moveTo>
                    <a:pt x="106" y="54"/>
                  </a:moveTo>
                  <a:lnTo>
                    <a:pt x="70" y="157"/>
                  </a:lnTo>
                  <a:lnTo>
                    <a:pt x="38" y="109"/>
                  </a:lnTo>
                  <a:lnTo>
                    <a:pt x="18" y="128"/>
                  </a:lnTo>
                  <a:lnTo>
                    <a:pt x="12" y="133"/>
                  </a:lnTo>
                  <a:lnTo>
                    <a:pt x="0" y="123"/>
                  </a:lnTo>
                  <a:lnTo>
                    <a:pt x="41" y="85"/>
                  </a:lnTo>
                  <a:lnTo>
                    <a:pt x="65" y="122"/>
                  </a:lnTo>
                  <a:lnTo>
                    <a:pt x="109" y="0"/>
                  </a:lnTo>
                  <a:lnTo>
                    <a:pt x="149" y="153"/>
                  </a:lnTo>
                  <a:lnTo>
                    <a:pt x="181" y="48"/>
                  </a:lnTo>
                  <a:lnTo>
                    <a:pt x="211" y="142"/>
                  </a:lnTo>
                  <a:lnTo>
                    <a:pt x="195" y="146"/>
                  </a:lnTo>
                  <a:lnTo>
                    <a:pt x="181" y="101"/>
                  </a:lnTo>
                  <a:lnTo>
                    <a:pt x="147" y="210"/>
                  </a:lnTo>
                  <a:lnTo>
                    <a:pt x="106" y="54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椭圆 643">
              <a:extLst>
                <a:ext uri="{FF2B5EF4-FFF2-40B4-BE49-F238E27FC236}">
                  <a16:creationId xmlns:a16="http://schemas.microsoft.com/office/drawing/2014/main" id="{72DC1E62-DF08-4367-995F-7EDA281CDDAA}"/>
                </a:ext>
              </a:extLst>
            </p:cNvPr>
            <p:cNvSpPr/>
            <p:nvPr/>
          </p:nvSpPr>
          <p:spPr>
            <a:xfrm>
              <a:off x="8417893" y="3335913"/>
              <a:ext cx="828098" cy="8280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F19D8070-E0D4-45B1-A3DC-60F3BAFDFFB4}"/>
              </a:ext>
            </a:extLst>
          </p:cNvPr>
          <p:cNvSpPr/>
          <p:nvPr/>
        </p:nvSpPr>
        <p:spPr>
          <a:xfrm>
            <a:off x="4583875" y="682171"/>
            <a:ext cx="3024250" cy="3024250"/>
          </a:xfrm>
          <a:prstGeom prst="arc">
            <a:avLst>
              <a:gd name="adj1" fmla="val 16147754"/>
              <a:gd name="adj2" fmla="val 2473539"/>
            </a:avLst>
          </a:prstGeom>
          <a:ln w="635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646">
            <a:extLst>
              <a:ext uri="{FF2B5EF4-FFF2-40B4-BE49-F238E27FC236}">
                <a16:creationId xmlns:a16="http://schemas.microsoft.com/office/drawing/2014/main" id="{6A4807FA-5A8E-4A20-AA55-94552D22168E}"/>
              </a:ext>
            </a:extLst>
          </p:cNvPr>
          <p:cNvSpPr txBox="1"/>
          <p:nvPr/>
        </p:nvSpPr>
        <p:spPr>
          <a:xfrm>
            <a:off x="7598811" y="1770696"/>
            <a:ext cx="25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TW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設計流程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44" name="文本框 647">
            <a:extLst>
              <a:ext uri="{FF2B5EF4-FFF2-40B4-BE49-F238E27FC236}">
                <a16:creationId xmlns:a16="http://schemas.microsoft.com/office/drawing/2014/main" id="{92EB36FB-DA87-4E64-8991-9691F10B9F37}"/>
              </a:ext>
            </a:extLst>
          </p:cNvPr>
          <p:cNvSpPr txBox="1"/>
          <p:nvPr/>
        </p:nvSpPr>
        <p:spPr>
          <a:xfrm>
            <a:off x="7813861" y="2446832"/>
            <a:ext cx="381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這次設計過程中遭遇許多問題，但礙於時間關係，就只大略介紹整體設計的步驟。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45" name="组合 40">
            <a:extLst>
              <a:ext uri="{FF2B5EF4-FFF2-40B4-BE49-F238E27FC236}">
                <a16:creationId xmlns:a16="http://schemas.microsoft.com/office/drawing/2014/main" id="{24E76FDD-9E6F-46E5-B23E-3743781B7AC2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46" name="文本框 41">
              <a:extLst>
                <a:ext uri="{FF2B5EF4-FFF2-40B4-BE49-F238E27FC236}">
                  <a16:creationId xmlns:a16="http://schemas.microsoft.com/office/drawing/2014/main" id="{C30FEFE0-E999-49D6-9503-31FED366D396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本框 42">
              <a:extLst>
                <a:ext uri="{FF2B5EF4-FFF2-40B4-BE49-F238E27FC236}">
                  <a16:creationId xmlns:a16="http://schemas.microsoft.com/office/drawing/2014/main" id="{C9673872-9DC9-4F61-AD41-48591F649B38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8" name="直接连接符 43">
              <a:extLst>
                <a:ext uri="{FF2B5EF4-FFF2-40B4-BE49-F238E27FC236}">
                  <a16:creationId xmlns:a16="http://schemas.microsoft.com/office/drawing/2014/main" id="{00A69AF8-1D56-4625-80C3-E3DB7DAC745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51">
            <a:extLst>
              <a:ext uri="{FF2B5EF4-FFF2-40B4-BE49-F238E27FC236}">
                <a16:creationId xmlns:a16="http://schemas.microsoft.com/office/drawing/2014/main" id="{6FCBB47B-1150-4E87-B27A-E8620A68C50D}"/>
              </a:ext>
            </a:extLst>
          </p:cNvPr>
          <p:cNvSpPr txBox="1"/>
          <p:nvPr/>
        </p:nvSpPr>
        <p:spPr>
          <a:xfrm>
            <a:off x="-102616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50" name="文本框 51">
            <a:extLst>
              <a:ext uri="{FF2B5EF4-FFF2-40B4-BE49-F238E27FC236}">
                <a16:creationId xmlns:a16="http://schemas.microsoft.com/office/drawing/2014/main" id="{6A97506D-B5F4-4B1C-8806-20200B308133}"/>
              </a:ext>
            </a:extLst>
          </p:cNvPr>
          <p:cNvSpPr txBox="1"/>
          <p:nvPr/>
        </p:nvSpPr>
        <p:spPr>
          <a:xfrm>
            <a:off x="235520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DE41C583-88B0-4E93-AC19-67F2E34C5299}"/>
              </a:ext>
            </a:extLst>
          </p:cNvPr>
          <p:cNvGrpSpPr/>
          <p:nvPr/>
        </p:nvGrpSpPr>
        <p:grpSpPr>
          <a:xfrm>
            <a:off x="1255508" y="3042552"/>
            <a:ext cx="1116295" cy="1156924"/>
            <a:chOff x="1255508" y="3042552"/>
            <a:chExt cx="1116295" cy="1156924"/>
          </a:xfrm>
        </p:grpSpPr>
        <p:sp>
          <p:nvSpPr>
            <p:cNvPr id="52" name="椭圆 643">
              <a:extLst>
                <a:ext uri="{FF2B5EF4-FFF2-40B4-BE49-F238E27FC236}">
                  <a16:creationId xmlns:a16="http://schemas.microsoft.com/office/drawing/2014/main" id="{A7A8DEED-6490-41F2-AAE2-563979C00C15}"/>
                </a:ext>
              </a:extLst>
            </p:cNvPr>
            <p:cNvSpPr/>
            <p:nvPr/>
          </p:nvSpPr>
          <p:spPr>
            <a:xfrm>
              <a:off x="1255508" y="3042552"/>
              <a:ext cx="1116295" cy="1156924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3" name="圖形 52" descr="工具">
              <a:extLst>
                <a:ext uri="{FF2B5EF4-FFF2-40B4-BE49-F238E27FC236}">
                  <a16:creationId xmlns:a16="http://schemas.microsoft.com/office/drawing/2014/main" id="{FDDDBACB-D682-403C-B48F-B5BD90DE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9018" y="3287989"/>
              <a:ext cx="670235" cy="6702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86934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/>
      <p:bldP spid="42" grpId="0" animBg="1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C0CBFBDA-908A-4108-A027-3364326AE0A7}"/>
              </a:ext>
            </a:extLst>
          </p:cNvPr>
          <p:cNvSpPr txBox="1"/>
          <p:nvPr/>
        </p:nvSpPr>
        <p:spPr>
          <a:xfrm>
            <a:off x="-36385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可以看到每個數據最新的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4C2AED01-67E9-431D-B5C4-4E1B7860FB27}"/>
              </a:ext>
            </a:extLst>
          </p:cNvPr>
          <p:cNvSpPr txBox="1"/>
          <p:nvPr/>
        </p:nvSpPr>
        <p:spPr>
          <a:xfrm>
            <a:off x="-1156330" y="3745958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或者用時段查詢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D4C723-D3E4-4F1D-9189-C47D7EEB7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85" y="2688901"/>
            <a:ext cx="8636247" cy="375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4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C0CBFBDA-908A-4108-A027-3364326AE0A7}"/>
              </a:ext>
            </a:extLst>
          </p:cNvPr>
          <p:cNvSpPr txBox="1"/>
          <p:nvPr/>
        </p:nvSpPr>
        <p:spPr>
          <a:xfrm>
            <a:off x="-363850" y="311204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可以看到每個數據最新的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4C2AED01-67E9-431D-B5C4-4E1B7860FB27}"/>
              </a:ext>
            </a:extLst>
          </p:cNvPr>
          <p:cNvSpPr txBox="1"/>
          <p:nvPr/>
        </p:nvSpPr>
        <p:spPr>
          <a:xfrm>
            <a:off x="-1156330" y="3745958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或者用時段查詢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D4C723-D3E4-4F1D-9189-C47D7EEB7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85" y="2688901"/>
            <a:ext cx="8636247" cy="37582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6C0BDA7-23F6-420D-942D-774083DD3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91" y="2602162"/>
            <a:ext cx="8714041" cy="38326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742C71BD-6B37-4859-BF4F-604E15ECCB13}"/>
                  </a:ext>
                </a:extLst>
              </p14:cNvPr>
              <p14:cNvContentPartPr/>
              <p14:nvPr/>
            </p14:nvContentPartPr>
            <p14:xfrm>
              <a:off x="10365480" y="4911840"/>
              <a:ext cx="943560" cy="5274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742C71BD-6B37-4859-BF4F-604E15ECCB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56120" y="4902480"/>
                <a:ext cx="962280" cy="5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5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64F0E41F-6226-416E-A38F-6F29C5618482}"/>
              </a:ext>
            </a:extLst>
          </p:cNvPr>
          <p:cNvSpPr txBox="1"/>
          <p:nvPr/>
        </p:nvSpPr>
        <p:spPr>
          <a:xfrm>
            <a:off x="2772669" y="2642805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手動控制：點擊可以開關裝置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2518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64F0E41F-6226-416E-A38F-6F29C5618482}"/>
              </a:ext>
            </a:extLst>
          </p:cNvPr>
          <p:cNvSpPr txBox="1"/>
          <p:nvPr/>
        </p:nvSpPr>
        <p:spPr>
          <a:xfrm>
            <a:off x="1157229" y="2642805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：點擊可以開關裝置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A9713C-02E9-4393-AAA7-F580290C1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70" y="3306623"/>
            <a:ext cx="10294418" cy="3053539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2D901776-BE76-4E78-ACF6-A6CFD2871ADA}"/>
              </a:ext>
            </a:extLst>
          </p:cNvPr>
          <p:cNvSpPr txBox="1"/>
          <p:nvPr/>
        </p:nvSpPr>
        <p:spPr>
          <a:xfrm>
            <a:off x="4238515" y="2651082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智慧控制：依照感測器的數值，由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模型判斷是否需要開關裝置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5261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64F0E41F-6226-416E-A38F-6F29C5618482}"/>
              </a:ext>
            </a:extLst>
          </p:cNvPr>
          <p:cNvSpPr txBox="1"/>
          <p:nvPr/>
        </p:nvSpPr>
        <p:spPr>
          <a:xfrm>
            <a:off x="-458211" y="2642805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手動控制：點擊可以開關裝置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A9713C-02E9-4393-AAA7-F580290C1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70" y="3306623"/>
            <a:ext cx="10294418" cy="3053539"/>
          </a:xfrm>
          <a:prstGeom prst="rect">
            <a:avLst/>
          </a:prstGeom>
        </p:spPr>
      </p:pic>
      <p:sp>
        <p:nvSpPr>
          <p:cNvPr id="41" name="文本框 51">
            <a:extLst>
              <a:ext uri="{FF2B5EF4-FFF2-40B4-BE49-F238E27FC236}">
                <a16:creationId xmlns:a16="http://schemas.microsoft.com/office/drawing/2014/main" id="{13C3A079-FFE7-4A9A-9A68-F6A63831BAF6}"/>
              </a:ext>
            </a:extLst>
          </p:cNvPr>
          <p:cNvSpPr txBox="1"/>
          <p:nvPr/>
        </p:nvSpPr>
        <p:spPr>
          <a:xfrm>
            <a:off x="1157229" y="2642805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智慧控制：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依照感測器的數值，由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模型判斷是否需要開關裝置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86ADA2-71BE-4D25-A63C-93DB43D54E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08" y="3240797"/>
            <a:ext cx="10294418" cy="31025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72A5F491-CB47-4D13-9310-E823A79428F0}"/>
                  </a:ext>
                </a:extLst>
              </p14:cNvPr>
              <p14:cNvContentPartPr/>
              <p14:nvPr/>
            </p14:nvContentPartPr>
            <p14:xfrm>
              <a:off x="7646760" y="3135600"/>
              <a:ext cx="2081880" cy="7740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72A5F491-CB47-4D13-9310-E823A79428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37400" y="3126240"/>
                <a:ext cx="2100600" cy="7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864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E9880445-9313-4EAF-9EEF-5990C70A5E78}"/>
              </a:ext>
            </a:extLst>
          </p:cNvPr>
          <p:cNvSpPr txBox="1"/>
          <p:nvPr/>
        </p:nvSpPr>
        <p:spPr>
          <a:xfrm>
            <a:off x="1830710" y="2451642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更新感測器資料：每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秒更新一次，透過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HTTP GET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取得感測器資料，並寫入資料庫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651CC2E1-A848-4AA1-A4AE-28B3354FB477}"/>
              </a:ext>
            </a:extLst>
          </p:cNvPr>
          <p:cNvSpPr txBox="1"/>
          <p:nvPr/>
        </p:nvSpPr>
        <p:spPr>
          <a:xfrm>
            <a:off x="1830710" y="2801078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更新裝置狀態：每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秒更新一次，接收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HTTP GET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的請求，並以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格式回傳裝置的狀態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815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E9880445-9313-4EAF-9EEF-5990C70A5E78}"/>
              </a:ext>
            </a:extLst>
          </p:cNvPr>
          <p:cNvSpPr txBox="1"/>
          <p:nvPr/>
        </p:nvSpPr>
        <p:spPr>
          <a:xfrm>
            <a:off x="1830710" y="3112042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更新感測器資料：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秒更新一次，透過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GET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取得感測器資料，並寫入資料庫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651CC2E1-A848-4AA1-A4AE-28B3354FB477}"/>
              </a:ext>
            </a:extLst>
          </p:cNvPr>
          <p:cNvSpPr txBox="1"/>
          <p:nvPr/>
        </p:nvSpPr>
        <p:spPr>
          <a:xfrm>
            <a:off x="1830710" y="4213318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更新裝置狀態：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秒更新一次，接收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GET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的請求，並以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格式回傳裝置的狀態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71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2203451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546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892811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1AA809-E4E9-4F6C-996B-56F771CA26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71" y="3962035"/>
            <a:ext cx="78771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84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892811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1AA809-E4E9-4F6C-996B-56F771CA26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71" y="3962035"/>
            <a:ext cx="7877175" cy="1685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FB9AEC-B1B3-40DD-AC82-E9F98E2870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94" y="3962035"/>
            <a:ext cx="7824015" cy="21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81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直接连接符 625"/>
          <p:cNvCxnSpPr/>
          <p:nvPr/>
        </p:nvCxnSpPr>
        <p:spPr>
          <a:xfrm>
            <a:off x="2489200" y="3715657"/>
            <a:ext cx="25908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接连接符 627"/>
          <p:cNvCxnSpPr/>
          <p:nvPr/>
        </p:nvCxnSpPr>
        <p:spPr>
          <a:xfrm>
            <a:off x="1447800" y="4934857"/>
            <a:ext cx="2616200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直接连接符 628"/>
          <p:cNvCxnSpPr/>
          <p:nvPr/>
        </p:nvCxnSpPr>
        <p:spPr>
          <a:xfrm flipH="1">
            <a:off x="7895771" y="4252686"/>
            <a:ext cx="1872343" cy="0"/>
          </a:xfrm>
          <a:prstGeom prst="line">
            <a:avLst/>
          </a:prstGeom>
          <a:ln cap="rnd">
            <a:gradFill>
              <a:gsLst>
                <a:gs pos="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文本框 629"/>
          <p:cNvSpPr txBox="1"/>
          <p:nvPr/>
        </p:nvSpPr>
        <p:spPr>
          <a:xfrm>
            <a:off x="2341928" y="325399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3821" y="4650408"/>
            <a:ext cx="568898" cy="568898"/>
            <a:chOff x="803821" y="4650408"/>
            <a:chExt cx="568898" cy="568898"/>
          </a:xfrm>
        </p:grpSpPr>
        <p:grpSp>
          <p:nvGrpSpPr>
            <p:cNvPr id="634" name="组合 633"/>
            <p:cNvGrpSpPr/>
            <p:nvPr/>
          </p:nvGrpSpPr>
          <p:grpSpPr>
            <a:xfrm>
              <a:off x="947776" y="4740388"/>
              <a:ext cx="280988" cy="331788"/>
              <a:chOff x="7627938" y="1927226"/>
              <a:chExt cx="280988" cy="331788"/>
            </a:xfrm>
            <a:solidFill>
              <a:schemeClr val="bg1"/>
            </a:solidFill>
          </p:grpSpPr>
          <p:sp>
            <p:nvSpPr>
              <p:cNvPr id="635" name="Freeform 550"/>
              <p:cNvSpPr>
                <a:spLocks noEditPoints="1"/>
              </p:cNvSpPr>
              <p:nvPr/>
            </p:nvSpPr>
            <p:spPr bwMode="auto">
              <a:xfrm>
                <a:off x="7627938" y="1927226"/>
                <a:ext cx="280988" cy="331788"/>
              </a:xfrm>
              <a:custGeom>
                <a:avLst/>
                <a:gdLst>
                  <a:gd name="T0" fmla="*/ 139 w 242"/>
                  <a:gd name="T1" fmla="*/ 47 h 287"/>
                  <a:gd name="T2" fmla="*/ 139 w 242"/>
                  <a:gd name="T3" fmla="*/ 23 h 287"/>
                  <a:gd name="T4" fmla="*/ 152 w 242"/>
                  <a:gd name="T5" fmla="*/ 23 h 287"/>
                  <a:gd name="T6" fmla="*/ 163 w 242"/>
                  <a:gd name="T7" fmla="*/ 11 h 287"/>
                  <a:gd name="T8" fmla="*/ 152 w 242"/>
                  <a:gd name="T9" fmla="*/ 0 h 287"/>
                  <a:gd name="T10" fmla="*/ 91 w 242"/>
                  <a:gd name="T11" fmla="*/ 0 h 287"/>
                  <a:gd name="T12" fmla="*/ 79 w 242"/>
                  <a:gd name="T13" fmla="*/ 11 h 287"/>
                  <a:gd name="T14" fmla="*/ 91 w 242"/>
                  <a:gd name="T15" fmla="*/ 23 h 287"/>
                  <a:gd name="T16" fmla="*/ 103 w 242"/>
                  <a:gd name="T17" fmla="*/ 23 h 287"/>
                  <a:gd name="T18" fmla="*/ 103 w 242"/>
                  <a:gd name="T19" fmla="*/ 47 h 287"/>
                  <a:gd name="T20" fmla="*/ 0 w 242"/>
                  <a:gd name="T21" fmla="*/ 166 h 287"/>
                  <a:gd name="T22" fmla="*/ 121 w 242"/>
                  <a:gd name="T23" fmla="*/ 287 h 287"/>
                  <a:gd name="T24" fmla="*/ 242 w 242"/>
                  <a:gd name="T25" fmla="*/ 166 h 287"/>
                  <a:gd name="T26" fmla="*/ 139 w 242"/>
                  <a:gd name="T27" fmla="*/ 47 h 287"/>
                  <a:gd name="T28" fmla="*/ 121 w 242"/>
                  <a:gd name="T29" fmla="*/ 257 h 287"/>
                  <a:gd name="T30" fmla="*/ 30 w 242"/>
                  <a:gd name="T31" fmla="*/ 166 h 287"/>
                  <a:gd name="T32" fmla="*/ 121 w 242"/>
                  <a:gd name="T33" fmla="*/ 75 h 287"/>
                  <a:gd name="T34" fmla="*/ 212 w 242"/>
                  <a:gd name="T35" fmla="*/ 166 h 287"/>
                  <a:gd name="T36" fmla="*/ 121 w 242"/>
                  <a:gd name="T37" fmla="*/ 2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" h="287">
                    <a:moveTo>
                      <a:pt x="139" y="47"/>
                    </a:moveTo>
                    <a:cubicBezTo>
                      <a:pt x="139" y="23"/>
                      <a:pt x="139" y="23"/>
                      <a:pt x="139" y="23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8" y="23"/>
                      <a:pt x="163" y="18"/>
                      <a:pt x="163" y="11"/>
                    </a:cubicBezTo>
                    <a:cubicBezTo>
                      <a:pt x="163" y="5"/>
                      <a:pt x="158" y="0"/>
                      <a:pt x="15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4" y="0"/>
                      <a:pt x="79" y="5"/>
                      <a:pt x="79" y="11"/>
                    </a:cubicBezTo>
                    <a:cubicBezTo>
                      <a:pt x="79" y="18"/>
                      <a:pt x="84" y="23"/>
                      <a:pt x="91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45" y="55"/>
                      <a:pt x="0" y="106"/>
                      <a:pt x="0" y="166"/>
                    </a:cubicBezTo>
                    <a:cubicBezTo>
                      <a:pt x="0" y="233"/>
                      <a:pt x="54" y="287"/>
                      <a:pt x="121" y="287"/>
                    </a:cubicBezTo>
                    <a:cubicBezTo>
                      <a:pt x="188" y="287"/>
                      <a:pt x="242" y="233"/>
                      <a:pt x="242" y="166"/>
                    </a:cubicBezTo>
                    <a:cubicBezTo>
                      <a:pt x="242" y="105"/>
                      <a:pt x="197" y="55"/>
                      <a:pt x="139" y="47"/>
                    </a:cubicBezTo>
                    <a:close/>
                    <a:moveTo>
                      <a:pt x="121" y="257"/>
                    </a:moveTo>
                    <a:cubicBezTo>
                      <a:pt x="71" y="257"/>
                      <a:pt x="30" y="216"/>
                      <a:pt x="30" y="166"/>
                    </a:cubicBezTo>
                    <a:cubicBezTo>
                      <a:pt x="30" y="116"/>
                      <a:pt x="71" y="75"/>
                      <a:pt x="121" y="75"/>
                    </a:cubicBezTo>
                    <a:cubicBezTo>
                      <a:pt x="171" y="75"/>
                      <a:pt x="212" y="116"/>
                      <a:pt x="212" y="166"/>
                    </a:cubicBezTo>
                    <a:cubicBezTo>
                      <a:pt x="212" y="216"/>
                      <a:pt x="171" y="257"/>
                      <a:pt x="121" y="2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551"/>
              <p:cNvSpPr>
                <a:spLocks/>
              </p:cNvSpPr>
              <p:nvPr/>
            </p:nvSpPr>
            <p:spPr bwMode="auto">
              <a:xfrm>
                <a:off x="7754938" y="2043114"/>
                <a:ext cx="85725" cy="131763"/>
              </a:xfrm>
              <a:custGeom>
                <a:avLst/>
                <a:gdLst>
                  <a:gd name="T0" fmla="*/ 71 w 74"/>
                  <a:gd name="T1" fmla="*/ 93 h 114"/>
                  <a:gd name="T2" fmla="*/ 23 w 74"/>
                  <a:gd name="T3" fmla="*/ 61 h 114"/>
                  <a:gd name="T4" fmla="*/ 23 w 74"/>
                  <a:gd name="T5" fmla="*/ 5 h 114"/>
                  <a:gd name="T6" fmla="*/ 21 w 74"/>
                  <a:gd name="T7" fmla="*/ 2 h 114"/>
                  <a:gd name="T8" fmla="*/ 18 w 74"/>
                  <a:gd name="T9" fmla="*/ 0 h 114"/>
                  <a:gd name="T10" fmla="*/ 5 w 74"/>
                  <a:gd name="T11" fmla="*/ 0 h 114"/>
                  <a:gd name="T12" fmla="*/ 1 w 74"/>
                  <a:gd name="T13" fmla="*/ 2 h 114"/>
                  <a:gd name="T14" fmla="*/ 0 w 74"/>
                  <a:gd name="T15" fmla="*/ 5 h 114"/>
                  <a:gd name="T16" fmla="*/ 0 w 74"/>
                  <a:gd name="T17" fmla="*/ 71 h 114"/>
                  <a:gd name="T18" fmla="*/ 1 w 74"/>
                  <a:gd name="T19" fmla="*/ 75 h 114"/>
                  <a:gd name="T20" fmla="*/ 2 w 74"/>
                  <a:gd name="T21" fmla="*/ 75 h 114"/>
                  <a:gd name="T22" fmla="*/ 58 w 74"/>
                  <a:gd name="T23" fmla="*/ 113 h 114"/>
                  <a:gd name="T24" fmla="*/ 61 w 74"/>
                  <a:gd name="T25" fmla="*/ 114 h 114"/>
                  <a:gd name="T26" fmla="*/ 62 w 74"/>
                  <a:gd name="T27" fmla="*/ 114 h 114"/>
                  <a:gd name="T28" fmla="*/ 65 w 74"/>
                  <a:gd name="T29" fmla="*/ 111 h 114"/>
                  <a:gd name="T30" fmla="*/ 72 w 74"/>
                  <a:gd name="T31" fmla="*/ 100 h 114"/>
                  <a:gd name="T32" fmla="*/ 71 w 74"/>
                  <a:gd name="T33" fmla="*/ 9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4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2" y="3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5"/>
                      <a:pt x="2" y="75"/>
                      <a:pt x="2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4"/>
                      <a:pt x="61" y="114"/>
                    </a:cubicBezTo>
                    <a:cubicBezTo>
                      <a:pt x="61" y="114"/>
                      <a:pt x="62" y="114"/>
                      <a:pt x="62" y="114"/>
                    </a:cubicBezTo>
                    <a:cubicBezTo>
                      <a:pt x="63" y="113"/>
                      <a:pt x="64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5"/>
                      <a:pt x="71" y="9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7" name="椭圆 636"/>
            <p:cNvSpPr/>
            <p:nvPr/>
          </p:nvSpPr>
          <p:spPr>
            <a:xfrm>
              <a:off x="803821" y="4650408"/>
              <a:ext cx="568898" cy="5688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38" name="文本框 637"/>
          <p:cNvSpPr txBox="1"/>
          <p:nvPr/>
        </p:nvSpPr>
        <p:spPr>
          <a:xfrm>
            <a:off x="286616" y="5248697"/>
            <a:ext cx="15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實機安裝</a:t>
            </a:r>
            <a:endParaRPr lang="zh-CN" altLang="en-US" sz="24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9534854" y="468195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設計架構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5" name="组合 644"/>
          <p:cNvGrpSpPr/>
          <p:nvPr/>
        </p:nvGrpSpPr>
        <p:grpSpPr>
          <a:xfrm>
            <a:off x="9768114" y="3853853"/>
            <a:ext cx="828098" cy="828098"/>
            <a:chOff x="8417893" y="3335913"/>
            <a:chExt cx="828098" cy="828098"/>
          </a:xfrm>
        </p:grpSpPr>
        <p:sp>
          <p:nvSpPr>
            <p:cNvPr id="643" name="Freeform 789"/>
            <p:cNvSpPr>
              <a:spLocks/>
            </p:cNvSpPr>
            <p:nvPr/>
          </p:nvSpPr>
          <p:spPr bwMode="auto">
            <a:xfrm>
              <a:off x="8579829" y="3514275"/>
              <a:ext cx="504226" cy="501836"/>
            </a:xfrm>
            <a:custGeom>
              <a:avLst/>
              <a:gdLst>
                <a:gd name="T0" fmla="*/ 106 w 211"/>
                <a:gd name="T1" fmla="*/ 54 h 210"/>
                <a:gd name="T2" fmla="*/ 70 w 211"/>
                <a:gd name="T3" fmla="*/ 157 h 210"/>
                <a:gd name="T4" fmla="*/ 38 w 211"/>
                <a:gd name="T5" fmla="*/ 109 h 210"/>
                <a:gd name="T6" fmla="*/ 18 w 211"/>
                <a:gd name="T7" fmla="*/ 128 h 210"/>
                <a:gd name="T8" fmla="*/ 12 w 211"/>
                <a:gd name="T9" fmla="*/ 133 h 210"/>
                <a:gd name="T10" fmla="*/ 0 w 211"/>
                <a:gd name="T11" fmla="*/ 123 h 210"/>
                <a:gd name="T12" fmla="*/ 41 w 211"/>
                <a:gd name="T13" fmla="*/ 85 h 210"/>
                <a:gd name="T14" fmla="*/ 65 w 211"/>
                <a:gd name="T15" fmla="*/ 122 h 210"/>
                <a:gd name="T16" fmla="*/ 109 w 211"/>
                <a:gd name="T17" fmla="*/ 0 h 210"/>
                <a:gd name="T18" fmla="*/ 149 w 211"/>
                <a:gd name="T19" fmla="*/ 153 h 210"/>
                <a:gd name="T20" fmla="*/ 181 w 211"/>
                <a:gd name="T21" fmla="*/ 48 h 210"/>
                <a:gd name="T22" fmla="*/ 211 w 211"/>
                <a:gd name="T23" fmla="*/ 142 h 210"/>
                <a:gd name="T24" fmla="*/ 195 w 211"/>
                <a:gd name="T25" fmla="*/ 146 h 210"/>
                <a:gd name="T26" fmla="*/ 181 w 211"/>
                <a:gd name="T27" fmla="*/ 101 h 210"/>
                <a:gd name="T28" fmla="*/ 147 w 211"/>
                <a:gd name="T29" fmla="*/ 210 h 210"/>
                <a:gd name="T30" fmla="*/ 106 w 211"/>
                <a:gd name="T31" fmla="*/ 54 h 210"/>
                <a:gd name="T32" fmla="*/ 106 w 211"/>
                <a:gd name="T33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10">
                  <a:moveTo>
                    <a:pt x="106" y="54"/>
                  </a:moveTo>
                  <a:lnTo>
                    <a:pt x="70" y="157"/>
                  </a:lnTo>
                  <a:lnTo>
                    <a:pt x="38" y="109"/>
                  </a:lnTo>
                  <a:lnTo>
                    <a:pt x="18" y="128"/>
                  </a:lnTo>
                  <a:lnTo>
                    <a:pt x="12" y="133"/>
                  </a:lnTo>
                  <a:lnTo>
                    <a:pt x="0" y="123"/>
                  </a:lnTo>
                  <a:lnTo>
                    <a:pt x="41" y="85"/>
                  </a:lnTo>
                  <a:lnTo>
                    <a:pt x="65" y="122"/>
                  </a:lnTo>
                  <a:lnTo>
                    <a:pt x="109" y="0"/>
                  </a:lnTo>
                  <a:lnTo>
                    <a:pt x="149" y="153"/>
                  </a:lnTo>
                  <a:lnTo>
                    <a:pt x="181" y="48"/>
                  </a:lnTo>
                  <a:lnTo>
                    <a:pt x="211" y="142"/>
                  </a:lnTo>
                  <a:lnTo>
                    <a:pt x="195" y="146"/>
                  </a:lnTo>
                  <a:lnTo>
                    <a:pt x="181" y="101"/>
                  </a:lnTo>
                  <a:lnTo>
                    <a:pt x="147" y="210"/>
                  </a:lnTo>
                  <a:lnTo>
                    <a:pt x="106" y="54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8417893" y="3335913"/>
              <a:ext cx="828098" cy="82809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6" name="弧形 645"/>
          <p:cNvSpPr/>
          <p:nvPr/>
        </p:nvSpPr>
        <p:spPr>
          <a:xfrm>
            <a:off x="4583875" y="682171"/>
            <a:ext cx="3024250" cy="3024250"/>
          </a:xfrm>
          <a:prstGeom prst="arc">
            <a:avLst>
              <a:gd name="adj1" fmla="val 16147754"/>
              <a:gd name="adj2" fmla="val 2473539"/>
            </a:avLst>
          </a:prstGeom>
          <a:ln w="635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文本框 646"/>
          <p:cNvSpPr txBox="1"/>
          <p:nvPr/>
        </p:nvSpPr>
        <p:spPr>
          <a:xfrm>
            <a:off x="7598811" y="1770696"/>
            <a:ext cx="25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TW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設計流程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648" name="文本框 647"/>
          <p:cNvSpPr txBox="1"/>
          <p:nvPr/>
        </p:nvSpPr>
        <p:spPr>
          <a:xfrm>
            <a:off x="7813861" y="2446832"/>
            <a:ext cx="381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這次設計過程中遭遇許多問題，但礙於時間關係，就只大略介紹整體設計的步驟。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28" name="组合 40">
            <a:extLst>
              <a:ext uri="{FF2B5EF4-FFF2-40B4-BE49-F238E27FC236}">
                <a16:creationId xmlns:a16="http://schemas.microsoft.com/office/drawing/2014/main" id="{B5548A60-60DE-4E5A-BA71-9627E1E789F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29" name="文本框 41">
              <a:extLst>
                <a:ext uri="{FF2B5EF4-FFF2-40B4-BE49-F238E27FC236}">
                  <a16:creationId xmlns:a16="http://schemas.microsoft.com/office/drawing/2014/main" id="{45A11F33-AE70-4BDA-965C-A21EC584822B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本框 42">
              <a:extLst>
                <a:ext uri="{FF2B5EF4-FFF2-40B4-BE49-F238E27FC236}">
                  <a16:creationId xmlns:a16="http://schemas.microsoft.com/office/drawing/2014/main" id="{4BAE333D-9EE3-4C6A-AFBF-E61862369540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接连接符 43">
              <a:extLst>
                <a:ext uri="{FF2B5EF4-FFF2-40B4-BE49-F238E27FC236}">
                  <a16:creationId xmlns:a16="http://schemas.microsoft.com/office/drawing/2014/main" id="{089AC16A-81D7-43F8-8168-18F8F0F3233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51">
            <a:extLst>
              <a:ext uri="{FF2B5EF4-FFF2-40B4-BE49-F238E27FC236}">
                <a16:creationId xmlns:a16="http://schemas.microsoft.com/office/drawing/2014/main" id="{32642B57-7DC1-496D-AE7E-C97A1D00AFE9}"/>
              </a:ext>
            </a:extLst>
          </p:cNvPr>
          <p:cNvSpPr txBox="1"/>
          <p:nvPr/>
        </p:nvSpPr>
        <p:spPr>
          <a:xfrm>
            <a:off x="-102616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3" name="文本框 51">
            <a:extLst>
              <a:ext uri="{FF2B5EF4-FFF2-40B4-BE49-F238E27FC236}">
                <a16:creationId xmlns:a16="http://schemas.microsoft.com/office/drawing/2014/main" id="{27F25C38-8615-4CA0-A5A7-C2725E1A119B}"/>
              </a:ext>
            </a:extLst>
          </p:cNvPr>
          <p:cNvSpPr txBox="1"/>
          <p:nvPr/>
        </p:nvSpPr>
        <p:spPr>
          <a:xfrm>
            <a:off x="235520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09D19E6-0AD7-416C-98AA-C818CA54D89A}"/>
              </a:ext>
            </a:extLst>
          </p:cNvPr>
          <p:cNvGrpSpPr/>
          <p:nvPr/>
        </p:nvGrpSpPr>
        <p:grpSpPr>
          <a:xfrm>
            <a:off x="1255508" y="3042552"/>
            <a:ext cx="1116295" cy="1156924"/>
            <a:chOff x="1255508" y="3042552"/>
            <a:chExt cx="1116295" cy="1156924"/>
          </a:xfrm>
        </p:grpSpPr>
        <p:sp>
          <p:nvSpPr>
            <p:cNvPr id="37" name="椭圆 643">
              <a:extLst>
                <a:ext uri="{FF2B5EF4-FFF2-40B4-BE49-F238E27FC236}">
                  <a16:creationId xmlns:a16="http://schemas.microsoft.com/office/drawing/2014/main" id="{B55E1F2C-D108-4AAE-8F81-34CE82CDA262}"/>
                </a:ext>
              </a:extLst>
            </p:cNvPr>
            <p:cNvSpPr/>
            <p:nvPr/>
          </p:nvSpPr>
          <p:spPr>
            <a:xfrm>
              <a:off x="1255508" y="3042552"/>
              <a:ext cx="1116295" cy="1156924"/>
            </a:xfrm>
            <a:prstGeom prst="ellipse">
              <a:avLst/>
            </a:prstGeom>
            <a:noFill/>
            <a:ln w="952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圖形 3" descr="工具">
              <a:extLst>
                <a:ext uri="{FF2B5EF4-FFF2-40B4-BE49-F238E27FC236}">
                  <a16:creationId xmlns:a16="http://schemas.microsoft.com/office/drawing/2014/main" id="{F923F651-2C56-4C08-A8DA-CB8A2A1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018" y="3287989"/>
              <a:ext cx="670235" cy="670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16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/>
      <p:bldP spid="638" grpId="0"/>
      <p:bldP spid="641" grpId="0"/>
      <p:bldP spid="646" grpId="0" animBg="1"/>
      <p:bldP spid="647" grpId="0"/>
      <p:bldP spid="64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-1504949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A37ECFFD-92A0-4E0A-9EBE-0A6BE9764515}"/>
              </a:ext>
            </a:extLst>
          </p:cNvPr>
          <p:cNvSpPr txBox="1"/>
          <p:nvPr/>
        </p:nvSpPr>
        <p:spPr>
          <a:xfrm>
            <a:off x="892811" y="2727984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1FEDFE-93CD-423B-B183-EE6CEC22FB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14" y="3293540"/>
            <a:ext cx="4222571" cy="319147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6832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-1504949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A37ECFFD-92A0-4E0A-9EBE-0A6BE9764515}"/>
              </a:ext>
            </a:extLst>
          </p:cNvPr>
          <p:cNvSpPr txBox="1"/>
          <p:nvPr/>
        </p:nvSpPr>
        <p:spPr>
          <a:xfrm>
            <a:off x="892811" y="2727984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風扇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FD2EB-CA67-4961-B24B-A36472581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94" y="3184904"/>
            <a:ext cx="4306011" cy="325454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12391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等腰三角形 369"/>
          <p:cNvSpPr/>
          <p:nvPr/>
        </p:nvSpPr>
        <p:spPr>
          <a:xfrm>
            <a:off x="4254303" y="-858698"/>
            <a:ext cx="3684876" cy="1663943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等腰三角形 370"/>
          <p:cNvSpPr/>
          <p:nvPr/>
        </p:nvSpPr>
        <p:spPr>
          <a:xfrm>
            <a:off x="2909742" y="-2272553"/>
            <a:ext cx="6406242" cy="2892802"/>
          </a:xfrm>
          <a:prstGeom prst="triangle">
            <a:avLst/>
          </a:prstGeom>
          <a:noFill/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1" name="直接连接符 430"/>
          <p:cNvCxnSpPr>
            <a:cxnSpLocks noChangeAspect="1"/>
          </p:cNvCxnSpPr>
          <p:nvPr/>
        </p:nvCxnSpPr>
        <p:spPr>
          <a:xfrm>
            <a:off x="740229" y="1677305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708421" y="1289726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-1387266"/>
            <a:ext cx="248951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85375" y="-1852000"/>
            <a:ext cx="2333793" cy="475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  <a:r>
              <a:rPr lang="zh-CN" altLang="en-US" sz="2400" spc="2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89609" y="-1295297"/>
            <a:ext cx="3886165" cy="90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作為網頁伺服器，顯示前端頁面、連結資料庫和載入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80471487-1F2D-4CDE-948A-5D1D11C3796C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74" name="文本框 63">
              <a:extLst>
                <a:ext uri="{FF2B5EF4-FFF2-40B4-BE49-F238E27FC236}">
                  <a16:creationId xmlns:a16="http://schemas.microsoft.com/office/drawing/2014/main" id="{7F102D4F-B7CA-46FA-AAB8-0BD01CC9DDB4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64">
              <a:extLst>
                <a:ext uri="{FF2B5EF4-FFF2-40B4-BE49-F238E27FC236}">
                  <a16:creationId xmlns:a16="http://schemas.microsoft.com/office/drawing/2014/main" id="{CC3298FB-730A-45A9-82A6-110ABFB0B621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6" name="直接连接符 65">
              <a:extLst>
                <a:ext uri="{FF2B5EF4-FFF2-40B4-BE49-F238E27FC236}">
                  <a16:creationId xmlns:a16="http://schemas.microsoft.com/office/drawing/2014/main" id="{A5E54ECF-F3B6-4E65-8841-C29C1BCCCFF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玩Django — Part 1(Django 簡介). Django是什麼? | by Andy Lu | Medium">
            <a:extLst>
              <a:ext uri="{FF2B5EF4-FFF2-40B4-BE49-F238E27FC236}">
                <a16:creationId xmlns:a16="http://schemas.microsoft.com/office/drawing/2014/main" id="{9FE91428-E860-45D2-931D-9ABC317D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89927" l="8000" r="90000">
                        <a14:foregroundMark x1="18167" y1="28755" x2="17833" y2="43773"/>
                        <a14:foregroundMark x1="8000" y1="42491" x2="8000" y2="53297"/>
                        <a14:foregroundMark x1="26417" y1="42491" x2="24750" y2="67582"/>
                        <a14:foregroundMark x1="26417" y1="22894" x2="27667" y2="25092"/>
                        <a14:foregroundMark x1="33917" y1="38095" x2="41167" y2="58974"/>
                        <a14:foregroundMark x1="47750" y1="62637" x2="56917" y2="51832"/>
                        <a14:foregroundMark x1="85833" y1="58974" x2="86833" y2="6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94" y="-1109124"/>
            <a:ext cx="2900677" cy="13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3202343-5BF0-4AFB-A24E-0E2953206E6B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1" y="1289726"/>
            <a:ext cx="775158" cy="775158"/>
            <a:chOff x="892811" y="3596681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892811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形 6" descr="統計資料">
              <a:extLst>
                <a:ext uri="{FF2B5EF4-FFF2-40B4-BE49-F238E27FC236}">
                  <a16:creationId xmlns:a16="http://schemas.microsoft.com/office/drawing/2014/main" id="{19973E04-E95D-4F7E-9012-6E81675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84" y="3751514"/>
              <a:ext cx="448824" cy="44882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A943ED3-3EBC-4632-B4DE-013D31097AA7}"/>
              </a:ext>
            </a:extLst>
          </p:cNvPr>
          <p:cNvGrpSpPr>
            <a:grpSpLocks noChangeAspect="1"/>
          </p:cNvGrpSpPr>
          <p:nvPr/>
        </p:nvGrpSpPr>
        <p:grpSpPr>
          <a:xfrm>
            <a:off x="3300616" y="1289726"/>
            <a:ext cx="775158" cy="775158"/>
            <a:chOff x="3300616" y="359668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形 9" descr="碼錶">
              <a:extLst>
                <a:ext uri="{FF2B5EF4-FFF2-40B4-BE49-F238E27FC236}">
                  <a16:creationId xmlns:a16="http://schemas.microsoft.com/office/drawing/2014/main" id="{E9E415D7-D5BF-4138-A278-07BFFC97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8873" y="3711667"/>
              <a:ext cx="545186" cy="545186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263B28-1BFC-49AF-973B-83CF3F118F18}"/>
              </a:ext>
            </a:extLst>
          </p:cNvPr>
          <p:cNvGrpSpPr>
            <a:grpSpLocks noChangeAspect="1"/>
          </p:cNvGrpSpPr>
          <p:nvPr/>
        </p:nvGrpSpPr>
        <p:grpSpPr>
          <a:xfrm>
            <a:off x="8116226" y="1289726"/>
            <a:ext cx="775158" cy="775158"/>
            <a:chOff x="8116226" y="359668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形 12" descr="箭號 (圓圈)">
              <a:extLst>
                <a:ext uri="{FF2B5EF4-FFF2-40B4-BE49-F238E27FC236}">
                  <a16:creationId xmlns:a16="http://schemas.microsoft.com/office/drawing/2014/main" id="{32BBBA47-544D-4772-A852-5868867F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86630" y="3671819"/>
              <a:ext cx="624881" cy="624881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BC69B42-0430-4FA3-B0B9-CA92ED9161C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4032" y="1289726"/>
            <a:ext cx="775158" cy="775158"/>
            <a:chOff x="10524032" y="359668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359668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形 15" descr="燈泡與齒輪">
              <a:extLst>
                <a:ext uri="{FF2B5EF4-FFF2-40B4-BE49-F238E27FC236}">
                  <a16:creationId xmlns:a16="http://schemas.microsoft.com/office/drawing/2014/main" id="{334833C6-A690-4EF9-B871-0966C80E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55808" y="3711667"/>
              <a:ext cx="528252" cy="528252"/>
            </a:xfrm>
            <a:prstGeom prst="rect">
              <a:avLst/>
            </a:prstGeom>
          </p:spPr>
        </p:pic>
      </p:grpSp>
      <p:sp>
        <p:nvSpPr>
          <p:cNvPr id="36" name="文本框 493">
            <a:extLst>
              <a:ext uri="{FF2B5EF4-FFF2-40B4-BE49-F238E27FC236}">
                <a16:creationId xmlns:a16="http://schemas.microsoft.com/office/drawing/2014/main" id="{B7ABC522-2302-4074-97E7-3E7BEF274D49}"/>
              </a:ext>
            </a:extLst>
          </p:cNvPr>
          <p:cNvSpPr txBox="1"/>
          <p:nvPr/>
        </p:nvSpPr>
        <p:spPr>
          <a:xfrm>
            <a:off x="285114" y="2157683"/>
            <a:ext cx="19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494">
            <a:extLst>
              <a:ext uri="{FF2B5EF4-FFF2-40B4-BE49-F238E27FC236}">
                <a16:creationId xmlns:a16="http://schemas.microsoft.com/office/drawing/2014/main" id="{2BF5044F-5AF8-4319-A22B-1529EA69DA4A}"/>
              </a:ext>
            </a:extLst>
          </p:cNvPr>
          <p:cNvSpPr txBox="1"/>
          <p:nvPr/>
        </p:nvSpPr>
        <p:spPr>
          <a:xfrm>
            <a:off x="2980775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本框 495">
            <a:extLst>
              <a:ext uri="{FF2B5EF4-FFF2-40B4-BE49-F238E27FC236}">
                <a16:creationId xmlns:a16="http://schemas.microsoft.com/office/drawing/2014/main" id="{41770994-0CAF-4705-B9C2-0324824291B2}"/>
              </a:ext>
            </a:extLst>
          </p:cNvPr>
          <p:cNvSpPr txBox="1"/>
          <p:nvPr/>
        </p:nvSpPr>
        <p:spPr>
          <a:xfrm>
            <a:off x="5392669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Devices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本框 496">
            <a:extLst>
              <a:ext uri="{FF2B5EF4-FFF2-40B4-BE49-F238E27FC236}">
                <a16:creationId xmlns:a16="http://schemas.microsoft.com/office/drawing/2014/main" id="{65D9AD11-839C-4A31-ADB9-5FD2BE3616FE}"/>
              </a:ext>
            </a:extLst>
          </p:cNvPr>
          <p:cNvSpPr txBox="1"/>
          <p:nvPr/>
        </p:nvSpPr>
        <p:spPr>
          <a:xfrm>
            <a:off x="7804563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本框 497">
            <a:extLst>
              <a:ext uri="{FF2B5EF4-FFF2-40B4-BE49-F238E27FC236}">
                <a16:creationId xmlns:a16="http://schemas.microsoft.com/office/drawing/2014/main" id="{B9A070A9-2638-4226-A1F6-294479027ECF}"/>
              </a:ext>
            </a:extLst>
          </p:cNvPr>
          <p:cNvSpPr txBox="1"/>
          <p:nvPr/>
        </p:nvSpPr>
        <p:spPr>
          <a:xfrm>
            <a:off x="10216456" y="2157683"/>
            <a:ext cx="13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490C4C61-E221-496C-AE35-6E646F7635F5}"/>
              </a:ext>
            </a:extLst>
          </p:cNvPr>
          <p:cNvSpPr txBox="1"/>
          <p:nvPr/>
        </p:nvSpPr>
        <p:spPr>
          <a:xfrm>
            <a:off x="-1504949" y="2727984"/>
            <a:ext cx="7755422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利用資料集的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筆做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，所訓練出的三個</a:t>
            </a:r>
            <a:r>
              <a:rPr lang="en-US" altLang="zh-TW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r>
              <a:rPr lang="zh-TW" altLang="en-US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模型，分別預測是否開關植物燈、風扇以及澆水系統</a:t>
            </a:r>
            <a:endParaRPr lang="zh-CN" altLang="en-US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A37ECFFD-92A0-4E0A-9EBE-0A6BE9764515}"/>
              </a:ext>
            </a:extLst>
          </p:cNvPr>
          <p:cNvSpPr txBox="1"/>
          <p:nvPr/>
        </p:nvSpPr>
        <p:spPr>
          <a:xfrm>
            <a:off x="892811" y="2727984"/>
            <a:ext cx="7755422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澆水系統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2F0550-5D30-4CE5-96D4-0F2411231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3" y="2989351"/>
            <a:ext cx="4300734" cy="36404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07607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demo"/>
          <p:cNvSpPr txBox="1"/>
          <p:nvPr/>
        </p:nvSpPr>
        <p:spPr>
          <a:xfrm>
            <a:off x="1786028" y="2194025"/>
            <a:ext cx="9552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             </a:t>
            </a:r>
            <a:r>
              <a:rPr lang="en-US" altLang="zh-CN" sz="80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Demo</a:t>
            </a:r>
            <a:endParaRPr lang="zh-CN" altLang="en-US" sz="8000" dirty="0"/>
          </a:p>
        </p:txBody>
      </p:sp>
      <p:sp>
        <p:nvSpPr>
          <p:cNvPr id="256" name="文本框 255"/>
          <p:cNvSpPr txBox="1"/>
          <p:nvPr/>
        </p:nvSpPr>
        <p:spPr>
          <a:xfrm>
            <a:off x="4362450" y="5325587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200" dirty="0">
                <a:solidFill>
                  <a:srgbClr val="BB10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3200" spc="2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r>
              <a:rPr lang="zh-TW" altLang="en-US" sz="3200" spc="200" dirty="0">
                <a:ln w="0">
                  <a:noFill/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觀賞</a:t>
            </a:r>
            <a:r>
              <a:rPr lang="zh-CN" altLang="en-US" sz="3200" spc="200" dirty="0">
                <a:solidFill>
                  <a:srgbClr val="BB10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rot="1221863">
            <a:off x="1505564" y="152911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rot="806651">
            <a:off x="1624183" y="1953485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rot="21021863">
            <a:off x="889960" y="169045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rot="21021863">
            <a:off x="1273006" y="174561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rot="20606651">
            <a:off x="1508714" y="227211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 rot="3337271" flipH="1">
            <a:off x="1131068" y="1531630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 userDrawn="1"/>
        </p:nvSpPr>
        <p:spPr>
          <a:xfrm rot="2279567">
            <a:off x="756390" y="194858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 rot="2279567">
            <a:off x="882714" y="241219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 rot="2279567">
            <a:off x="1032157" y="216398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 rot="19379567">
            <a:off x="961345" y="223100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rot="2279567">
            <a:off x="935158" y="2280437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 rot="1548116">
            <a:off x="892836" y="20726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 rot="707099">
            <a:off x="1089595" y="20267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 rot="2884495">
            <a:off x="1056628" y="2347441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19379567">
            <a:off x="1249975" y="2042097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 rot="19379567">
            <a:off x="1158669" y="21447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7596317">
            <a:off x="623834" y="2537396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 rot="11511725" flipH="1">
            <a:off x="986483" y="2654526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 rot="11926937" flipH="1">
            <a:off x="843160" y="261696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 userDrawn="1"/>
        </p:nvSpPr>
        <p:spPr>
          <a:xfrm rot="10454021">
            <a:off x="1991729" y="191744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 rot="10454021">
            <a:off x="423661" y="180137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 rot="10454021">
            <a:off x="440008" y="206377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 rot="5954021">
            <a:off x="2178357" y="1872313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 rot="10454021">
            <a:off x="1943506" y="188472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 rot="9722570">
            <a:off x="1028910" y="253652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 rot="8881553">
            <a:off x="2926965" y="17610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 userDrawn="1"/>
        </p:nvSpPr>
        <p:spPr>
          <a:xfrm rot="5954021">
            <a:off x="592508" y="239178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>
          <a:xfrm rot="5954021">
            <a:off x="587435" y="225446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 rot="1221863">
            <a:off x="1349895" y="2032154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 rot="806651">
            <a:off x="1626908" y="230794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 rot="21021863">
            <a:off x="1278341" y="172570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 rot="21021863">
            <a:off x="3199257" y="194455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 rot="20606651">
            <a:off x="2435298" y="180578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 rot="3337271" flipH="1">
            <a:off x="1327518" y="2251923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 rot="3752483" flipH="1">
            <a:off x="1398153" y="238813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 userDrawn="1"/>
        </p:nvSpPr>
        <p:spPr>
          <a:xfrm rot="19379567">
            <a:off x="1309704" y="25009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 rot="1548116">
            <a:off x="677301" y="27544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 rot="707099">
            <a:off x="753274" y="2961718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>
          <a:xfrm rot="19379567">
            <a:off x="1446425" y="276239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 userDrawn="1"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 userDrawn="1"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 userDrawn="1"/>
        </p:nvSpPr>
        <p:spPr>
          <a:xfrm rot="19221725" flipV="1">
            <a:off x="11162184" y="4075857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 userDrawn="1"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 userDrawn="1"/>
        </p:nvSpPr>
        <p:spPr>
          <a:xfrm rot="20606513" flipV="1">
            <a:off x="10916762" y="432256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 userDrawn="1"/>
        </p:nvSpPr>
        <p:spPr>
          <a:xfrm rot="21021725" flipV="1">
            <a:off x="10917925" y="384091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/>
        </p:nvSpPr>
        <p:spPr>
          <a:xfrm rot="16691105" flipH="1" flipV="1">
            <a:off x="11065751" y="397721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 userDrawn="1"/>
        </p:nvSpPr>
        <p:spPr>
          <a:xfrm rot="16275893" flipH="1" flipV="1">
            <a:off x="11456356" y="3669848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 userDrawn="1"/>
        </p:nvSpPr>
        <p:spPr>
          <a:xfrm rot="17748809" flipV="1">
            <a:off x="10353053" y="4323110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 userDrawn="1"/>
        </p:nvSpPr>
        <p:spPr>
          <a:xfrm rot="17748809" flipV="1">
            <a:off x="10505423" y="400810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648809" flipV="1">
            <a:off x="10457660" y="4174204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17748809" flipV="1">
            <a:off x="10378655" y="3996604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8480260" flipV="1">
            <a:off x="10420721" y="41515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7748809" flipV="1">
            <a:off x="11685341" y="357393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321277" flipV="1">
            <a:off x="10657492" y="4277630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17143881" flipV="1">
            <a:off x="10475435" y="3957485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648809" flipV="1">
            <a:off x="10804114" y="423383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648809" flipV="1">
            <a:off x="10676859" y="418200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432059" flipV="1">
            <a:off x="9984759" y="3898642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847271" flipV="1">
            <a:off x="9563599" y="415530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 userDrawn="1"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9574355" flipV="1">
            <a:off x="10130155" y="464798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9574355" flipV="1">
            <a:off x="10018316" y="435940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4074355" flipV="1">
            <a:off x="11708024" y="39588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11146823" flipV="1">
            <a:off x="12423459" y="370501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8969427" flipV="1">
            <a:off x="9787828" y="415646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4074355" flipV="1">
            <a:off x="10059812" y="421027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4074355" flipV="1">
            <a:off x="10115871" y="4335729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18806513" flipV="1">
            <a:off x="10817940" y="385383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18806513" flipV="1">
            <a:off x="11079337" y="368113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19221725" flipV="1">
            <a:off x="11008167" y="375659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20606513" flipV="1">
            <a:off x="10889003" y="4160399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21021725" flipV="1">
            <a:off x="11955196" y="385035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6691105" flipH="1" flipV="1">
            <a:off x="10770039" y="3963897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16275893" flipH="1" flipV="1">
            <a:off x="10775957" y="3821929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648809" flipV="1">
            <a:off x="10651084" y="3778202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648809" flipV="1">
            <a:off x="11279249" y="368615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0800000">
            <a:off x="5952314" y="449943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1009052" y="6310101"/>
            <a:ext cx="10177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Copyright © 2022 Forcer, Shiro-Wang, Andy-Chiang</a:t>
            </a:r>
            <a:endParaRPr lang="zh-CN" altLang="en-US" sz="1000" dirty="0">
              <a:solidFill>
                <a:schemeClr val="bg1"/>
              </a:solidFill>
              <a:latin typeface="Fira Code Light" pitchFamily="1" charset="0"/>
              <a:cs typeface="Fira Code Light" pitchFamily="1" charset="0"/>
            </a:endParaRPr>
          </a:p>
        </p:txBody>
      </p:sp>
      <p:grpSp>
        <p:nvGrpSpPr>
          <p:cNvPr id="114" name="组合 62">
            <a:extLst>
              <a:ext uri="{FF2B5EF4-FFF2-40B4-BE49-F238E27FC236}">
                <a16:creationId xmlns:a16="http://schemas.microsoft.com/office/drawing/2014/main" id="{D9E00DBF-5861-479A-9E61-3F6AC56A8FD9}"/>
              </a:ext>
            </a:extLst>
          </p:cNvPr>
          <p:cNvGrpSpPr/>
          <p:nvPr/>
        </p:nvGrpSpPr>
        <p:grpSpPr>
          <a:xfrm>
            <a:off x="251801" y="-841964"/>
            <a:ext cx="2049965" cy="720789"/>
            <a:chOff x="251801" y="194356"/>
            <a:chExt cx="2049965" cy="720789"/>
          </a:xfrm>
        </p:grpSpPr>
        <p:sp>
          <p:nvSpPr>
            <p:cNvPr id="115" name="文本框 63">
              <a:extLst>
                <a:ext uri="{FF2B5EF4-FFF2-40B4-BE49-F238E27FC236}">
                  <a16:creationId xmlns:a16="http://schemas.microsoft.com/office/drawing/2014/main" id="{EC311B4D-1E05-428F-9D9C-ED28060C9641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" name="文本框 64">
              <a:extLst>
                <a:ext uri="{FF2B5EF4-FFF2-40B4-BE49-F238E27FC236}">
                  <a16:creationId xmlns:a16="http://schemas.microsoft.com/office/drawing/2014/main" id="{443659C5-FA12-4064-8304-D9D7DF71DE45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直接连接符 65">
              <a:extLst>
                <a:ext uri="{FF2B5EF4-FFF2-40B4-BE49-F238E27FC236}">
                  <a16:creationId xmlns:a16="http://schemas.microsoft.com/office/drawing/2014/main" id="{7AB9A492-6AEB-4EA6-BA62-0B50F80DC445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62">
            <a:extLst>
              <a:ext uri="{FF2B5EF4-FFF2-40B4-BE49-F238E27FC236}">
                <a16:creationId xmlns:a16="http://schemas.microsoft.com/office/drawing/2014/main" id="{76F10690-5AB7-4560-9A37-6840374E63A7}"/>
              </a:ext>
            </a:extLst>
          </p:cNvPr>
          <p:cNvGrpSpPr/>
          <p:nvPr/>
        </p:nvGrpSpPr>
        <p:grpSpPr>
          <a:xfrm>
            <a:off x="251801" y="-699724"/>
            <a:ext cx="2049965" cy="720789"/>
            <a:chOff x="251801" y="194356"/>
            <a:chExt cx="2049965" cy="720789"/>
          </a:xfrm>
        </p:grpSpPr>
        <p:sp>
          <p:nvSpPr>
            <p:cNvPr id="120" name="!!Demo">
              <a:extLst>
                <a:ext uri="{FF2B5EF4-FFF2-40B4-BE49-F238E27FC236}">
                  <a16:creationId xmlns:a16="http://schemas.microsoft.com/office/drawing/2014/main" id="{F0CE308E-2AB7-4A3C-9093-1140A980372F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文本框 64">
              <a:extLst>
                <a:ext uri="{FF2B5EF4-FFF2-40B4-BE49-F238E27FC236}">
                  <a16:creationId xmlns:a16="http://schemas.microsoft.com/office/drawing/2014/main" id="{FF48417B-3F7C-41AE-A399-8BC21A2D0DC4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3" name="直接连接符 65">
              <a:extLst>
                <a:ext uri="{FF2B5EF4-FFF2-40B4-BE49-F238E27FC236}">
                  <a16:creationId xmlns:a16="http://schemas.microsoft.com/office/drawing/2014/main" id="{F45403FA-3CD0-4796-8D02-FE43189B4DED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777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1" grpId="0" animBg="1"/>
      <p:bldP spid="1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51">
            <a:hlinkClick r:id="rId2"/>
            <a:extLst>
              <a:ext uri="{FF2B5EF4-FFF2-40B4-BE49-F238E27FC236}">
                <a16:creationId xmlns:a16="http://schemas.microsoft.com/office/drawing/2014/main" id="{97DBDDB8-18AA-475D-9AF5-4990781441A5}"/>
              </a:ext>
            </a:extLst>
          </p:cNvPr>
          <p:cNvSpPr txBox="1"/>
          <p:nvPr/>
        </p:nvSpPr>
        <p:spPr>
          <a:xfrm>
            <a:off x="462171" y="1346688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Lighting_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51">
            <a:hlinkClick r:id="rId3"/>
            <a:extLst>
              <a:ext uri="{FF2B5EF4-FFF2-40B4-BE49-F238E27FC236}">
                <a16:creationId xmlns:a16="http://schemas.microsoft.com/office/drawing/2014/main" id="{C5884352-9B31-4E0D-8C8A-C741DBD10A46}"/>
              </a:ext>
            </a:extLst>
          </p:cNvPr>
          <p:cNvSpPr txBox="1"/>
          <p:nvPr/>
        </p:nvSpPr>
        <p:spPr>
          <a:xfrm>
            <a:off x="5559795" y="1346688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本框 51">
            <a:hlinkClick r:id="rId4"/>
            <a:extLst>
              <a:ext uri="{FF2B5EF4-FFF2-40B4-BE49-F238E27FC236}">
                <a16:creationId xmlns:a16="http://schemas.microsoft.com/office/drawing/2014/main" id="{CED93491-657B-452A-AA54-D0B1A1F4E787}"/>
              </a:ext>
            </a:extLst>
          </p:cNvPr>
          <p:cNvSpPr txBox="1"/>
          <p:nvPr/>
        </p:nvSpPr>
        <p:spPr>
          <a:xfrm>
            <a:off x="462170" y="2356723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_night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51">
            <a:hlinkClick r:id="rId5"/>
            <a:extLst>
              <a:ext uri="{FF2B5EF4-FFF2-40B4-BE49-F238E27FC236}">
                <a16:creationId xmlns:a16="http://schemas.microsoft.com/office/drawing/2014/main" id="{961C9133-CB53-4C18-8E99-995616CC95D6}"/>
              </a:ext>
            </a:extLst>
          </p:cNvPr>
          <p:cNvSpPr txBox="1"/>
          <p:nvPr/>
        </p:nvSpPr>
        <p:spPr>
          <a:xfrm>
            <a:off x="5559795" y="2356723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自動澆水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51">
            <a:hlinkClick r:id="rId6"/>
            <a:extLst>
              <a:ext uri="{FF2B5EF4-FFF2-40B4-BE49-F238E27FC236}">
                <a16:creationId xmlns:a16="http://schemas.microsoft.com/office/drawing/2014/main" id="{90627FD9-AB0D-48F0-A82A-574BEE689F16}"/>
              </a:ext>
            </a:extLst>
          </p:cNvPr>
          <p:cNvSpPr txBox="1"/>
          <p:nvPr/>
        </p:nvSpPr>
        <p:spPr>
          <a:xfrm>
            <a:off x="462170" y="3366758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Lighting_AUTO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本框 51">
            <a:hlinkClick r:id="rId7"/>
            <a:extLst>
              <a:ext uri="{FF2B5EF4-FFF2-40B4-BE49-F238E27FC236}">
                <a16:creationId xmlns:a16="http://schemas.microsoft.com/office/drawing/2014/main" id="{BB16186A-A05F-467B-A6CB-6BA856E8A1BB}"/>
              </a:ext>
            </a:extLst>
          </p:cNvPr>
          <p:cNvSpPr txBox="1"/>
          <p:nvPr/>
        </p:nvSpPr>
        <p:spPr>
          <a:xfrm>
            <a:off x="5559795" y="3366758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51">
            <a:extLst>
              <a:ext uri="{FF2B5EF4-FFF2-40B4-BE49-F238E27FC236}">
                <a16:creationId xmlns:a16="http://schemas.microsoft.com/office/drawing/2014/main" id="{CC7D2B5A-D5A5-4D62-89D4-EF48CE0BF694}"/>
              </a:ext>
            </a:extLst>
          </p:cNvPr>
          <p:cNvSpPr txBox="1"/>
          <p:nvPr/>
        </p:nvSpPr>
        <p:spPr>
          <a:xfrm>
            <a:off x="462170" y="4376793"/>
            <a:ext cx="367918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自動澆水</a:t>
            </a:r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_AUTO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0733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AnyConv.com__幫我翻鍋來">
            <a:hlinkClick r:id="" action="ppaction://media"/>
            <a:extLst>
              <a:ext uri="{FF2B5EF4-FFF2-40B4-BE49-F238E27FC236}">
                <a16:creationId xmlns:a16="http://schemas.microsoft.com/office/drawing/2014/main" id="{6D625209-1D7D-4BBB-AC63-E4DC07B8F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45714" y="-919068"/>
            <a:ext cx="5028455" cy="893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3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!!Demo">
            <a:extLst>
              <a:ext uri="{FF2B5EF4-FFF2-40B4-BE49-F238E27FC236}">
                <a16:creationId xmlns:a16="http://schemas.microsoft.com/office/drawing/2014/main" id="{A4C1E19A-B791-459E-9147-66831BCEA4D1}"/>
              </a:ext>
            </a:extLst>
          </p:cNvPr>
          <p:cNvSpPr txBox="1"/>
          <p:nvPr/>
        </p:nvSpPr>
        <p:spPr>
          <a:xfrm>
            <a:off x="524421" y="1382103"/>
            <a:ext cx="336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土壤濕度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b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1D0D00-3C3B-4111-B393-AF9E33CB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06" y="463615"/>
            <a:ext cx="7642996" cy="57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6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!!Demo">
            <a:extLst>
              <a:ext uri="{FF2B5EF4-FFF2-40B4-BE49-F238E27FC236}">
                <a16:creationId xmlns:a16="http://schemas.microsoft.com/office/drawing/2014/main" id="{A4C1E19A-B791-459E-9147-66831BCEA4D1}"/>
              </a:ext>
            </a:extLst>
          </p:cNvPr>
          <p:cNvSpPr txBox="1"/>
          <p:nvPr/>
        </p:nvSpPr>
        <p:spPr>
          <a:xfrm>
            <a:off x="524421" y="1382103"/>
            <a:ext cx="336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b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01427D-DFFA-46C1-BA4F-D79BBFC1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18" y="548699"/>
            <a:ext cx="7684267" cy="57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0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!!Demo">
            <a:extLst>
              <a:ext uri="{FF2B5EF4-FFF2-40B4-BE49-F238E27FC236}">
                <a16:creationId xmlns:a16="http://schemas.microsoft.com/office/drawing/2014/main" id="{A4C1E19A-B791-459E-9147-66831BCEA4D1}"/>
              </a:ext>
            </a:extLst>
          </p:cNvPr>
          <p:cNvSpPr txBox="1"/>
          <p:nvPr/>
        </p:nvSpPr>
        <p:spPr>
          <a:xfrm>
            <a:off x="524421" y="1382103"/>
            <a:ext cx="336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b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判定可以停止後</a:t>
            </a:r>
            <a:b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373BFC-40B4-4D8A-A8C0-F39F05114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64" y="314325"/>
            <a:ext cx="8113475" cy="60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5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8224F542-E02B-40EE-A094-D203880A69BA}"/>
              </a:ext>
            </a:extLst>
          </p:cNvPr>
          <p:cNvSpPr/>
          <p:nvPr/>
        </p:nvSpPr>
        <p:spPr>
          <a:xfrm>
            <a:off x="0" y="-26836"/>
            <a:ext cx="12192000" cy="68848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组合 62">
            <a:extLst>
              <a:ext uri="{FF2B5EF4-FFF2-40B4-BE49-F238E27FC236}">
                <a16:creationId xmlns:a16="http://schemas.microsoft.com/office/drawing/2014/main" id="{43989892-7CD9-4C12-B79B-1D57CABFB432}"/>
              </a:ext>
            </a:extLst>
          </p:cNvPr>
          <p:cNvGrpSpPr/>
          <p:nvPr/>
        </p:nvGrpSpPr>
        <p:grpSpPr>
          <a:xfrm>
            <a:off x="251801" y="194356"/>
            <a:ext cx="2049965" cy="720789"/>
            <a:chOff x="251801" y="194356"/>
            <a:chExt cx="2049965" cy="720789"/>
          </a:xfrm>
        </p:grpSpPr>
        <p:sp>
          <p:nvSpPr>
            <p:cNvPr id="8" name="!!Demo">
              <a:extLst>
                <a:ext uri="{FF2B5EF4-FFF2-40B4-BE49-F238E27FC236}">
                  <a16:creationId xmlns:a16="http://schemas.microsoft.com/office/drawing/2014/main" id="{C917EE27-187B-4FE7-9707-303D52403903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本框 64">
              <a:extLst>
                <a:ext uri="{FF2B5EF4-FFF2-40B4-BE49-F238E27FC236}">
                  <a16:creationId xmlns:a16="http://schemas.microsoft.com/office/drawing/2014/main" id="{493DCE3E-E538-4926-A543-0C1D2ECDD3CC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接连接符 65">
              <a:extLst>
                <a:ext uri="{FF2B5EF4-FFF2-40B4-BE49-F238E27FC236}">
                  <a16:creationId xmlns:a16="http://schemas.microsoft.com/office/drawing/2014/main" id="{633E71CB-0129-4EC5-A0A1-C880D8EB9A8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!!Demo">
            <a:hlinkClick r:id="rId2"/>
            <a:extLst>
              <a:ext uri="{FF2B5EF4-FFF2-40B4-BE49-F238E27FC236}">
                <a16:creationId xmlns:a16="http://schemas.microsoft.com/office/drawing/2014/main" id="{A4C1E19A-B791-459E-9147-66831BCEA4D1}"/>
              </a:ext>
            </a:extLst>
          </p:cNvPr>
          <p:cNvSpPr txBox="1"/>
          <p:nvPr/>
        </p:nvSpPr>
        <p:spPr>
          <a:xfrm>
            <a:off x="803821" y="1783320"/>
            <a:ext cx="336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總覽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6516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9EB3371-05E5-468E-BF04-754296A5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C8137D7-DCDF-4F24-A47E-E235292FC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1C72E20-83C5-49E8-B8DA-42CAC5C68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E1229-F35E-440C-A8B4-661CA6FE1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456756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本框 51">
            <a:extLst>
              <a:ext uri="{FF2B5EF4-FFF2-40B4-BE49-F238E27FC236}">
                <a16:creationId xmlns:a16="http://schemas.microsoft.com/office/drawing/2014/main" id="{B58ED250-A3AA-4ED6-A5F6-2EDCD116B9A8}"/>
              </a:ext>
            </a:extLst>
          </p:cNvPr>
          <p:cNvSpPr txBox="1"/>
          <p:nvPr/>
        </p:nvSpPr>
        <p:spPr>
          <a:xfrm>
            <a:off x="1952776" y="709434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本框 51">
            <a:extLst>
              <a:ext uri="{FF2B5EF4-FFF2-40B4-BE49-F238E27FC236}">
                <a16:creationId xmlns:a16="http://schemas.microsoft.com/office/drawing/2014/main" id="{D1D28872-D6AE-4178-9246-3F9F7100EED6}"/>
              </a:ext>
            </a:extLst>
          </p:cNvPr>
          <p:cNvSpPr txBox="1"/>
          <p:nvPr/>
        </p:nvSpPr>
        <p:spPr>
          <a:xfrm>
            <a:off x="3348560" y="4517292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本框 51">
            <a:extLst>
              <a:ext uri="{FF2B5EF4-FFF2-40B4-BE49-F238E27FC236}">
                <a16:creationId xmlns:a16="http://schemas.microsoft.com/office/drawing/2014/main" id="{7BCFE0DD-9B86-4A78-B699-789093244EC9}"/>
              </a:ext>
            </a:extLst>
          </p:cNvPr>
          <p:cNvSpPr txBox="1"/>
          <p:nvPr/>
        </p:nvSpPr>
        <p:spPr>
          <a:xfrm>
            <a:off x="5930689" y="474600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E21F78E-0008-4A82-95BC-CF8C1717E1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sp>
        <p:nvSpPr>
          <p:cNvPr id="58" name="文本框 51">
            <a:extLst>
              <a:ext uri="{FF2B5EF4-FFF2-40B4-BE49-F238E27FC236}">
                <a16:creationId xmlns:a16="http://schemas.microsoft.com/office/drawing/2014/main" id="{880C3EAE-FF8D-4C46-9A26-E963F8216FCA}"/>
              </a:ext>
            </a:extLst>
          </p:cNvPr>
          <p:cNvSpPr txBox="1"/>
          <p:nvPr/>
        </p:nvSpPr>
        <p:spPr>
          <a:xfrm>
            <a:off x="4654879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72765116-D4FF-4346-844B-83577DC5E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sp>
        <p:nvSpPr>
          <p:cNvPr id="64" name="文本框 51">
            <a:extLst>
              <a:ext uri="{FF2B5EF4-FFF2-40B4-BE49-F238E27FC236}">
                <a16:creationId xmlns:a16="http://schemas.microsoft.com/office/drawing/2014/main" id="{B8542B2C-0C8B-424D-A98F-22FE06F81411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sp>
        <p:nvSpPr>
          <p:cNvPr id="66" name="文本框 51">
            <a:extLst>
              <a:ext uri="{FF2B5EF4-FFF2-40B4-BE49-F238E27FC236}">
                <a16:creationId xmlns:a16="http://schemas.microsoft.com/office/drawing/2014/main" id="{E56BF78F-73F6-48B7-B371-1245FF5BEC32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sp>
        <p:nvSpPr>
          <p:cNvPr id="70" name="文本框 51">
            <a:extLst>
              <a:ext uri="{FF2B5EF4-FFF2-40B4-BE49-F238E27FC236}">
                <a16:creationId xmlns:a16="http://schemas.microsoft.com/office/drawing/2014/main" id="{507DC18F-E173-450E-9490-F2506A1D6C65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sp>
        <p:nvSpPr>
          <p:cNvPr id="71" name="文本框 51">
            <a:extLst>
              <a:ext uri="{FF2B5EF4-FFF2-40B4-BE49-F238E27FC236}">
                <a16:creationId xmlns:a16="http://schemas.microsoft.com/office/drawing/2014/main" id="{8B761A5F-E830-4B27-AEED-FE44461BA5BC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662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demo"/>
          <p:cNvSpPr txBox="1"/>
          <p:nvPr/>
        </p:nvSpPr>
        <p:spPr>
          <a:xfrm>
            <a:off x="1579090" y="2327455"/>
            <a:ext cx="10156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</a:t>
            </a:r>
            <a:r>
              <a:rPr lang="en-US" altLang="zh-CN" sz="64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             </a:t>
            </a:r>
            <a:r>
              <a:rPr lang="en-US" altLang="zh-CN" sz="64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Watching</a:t>
            </a:r>
            <a:endParaRPr lang="zh-CN" altLang="en-US" sz="6400" dirty="0"/>
          </a:p>
        </p:txBody>
      </p:sp>
      <p:sp>
        <p:nvSpPr>
          <p:cNvPr id="256" name="文本框 255"/>
          <p:cNvSpPr txBox="1"/>
          <p:nvPr/>
        </p:nvSpPr>
        <p:spPr>
          <a:xfrm>
            <a:off x="4362450" y="5325587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200" dirty="0">
                <a:solidFill>
                  <a:srgbClr val="BB10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3200" spc="200" dirty="0">
                <a:solidFill>
                  <a:srgbClr val="6DFE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</a:t>
            </a:r>
            <a:r>
              <a:rPr lang="zh-TW" altLang="en-US" sz="3200" spc="200" dirty="0">
                <a:ln w="0">
                  <a:noFill/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聆聽</a:t>
            </a:r>
            <a:r>
              <a:rPr lang="zh-CN" altLang="en-US" sz="3200" spc="200" dirty="0">
                <a:solidFill>
                  <a:srgbClr val="BB10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rot="1221863">
            <a:off x="1505564" y="152911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rot="806651">
            <a:off x="1624183" y="1953485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rot="21021863">
            <a:off x="889960" y="169045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rot="21021863">
            <a:off x="1273006" y="174561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rot="20606651">
            <a:off x="1508714" y="227211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 rot="3337271" flipH="1">
            <a:off x="1131068" y="1531630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 userDrawn="1"/>
        </p:nvSpPr>
        <p:spPr>
          <a:xfrm rot="2279567">
            <a:off x="756390" y="194858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 rot="2279567">
            <a:off x="882714" y="241219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 rot="2279567">
            <a:off x="1032157" y="216398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 rot="19379567">
            <a:off x="961345" y="223100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rot="2279567">
            <a:off x="935158" y="2280437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 rot="1548116">
            <a:off x="892836" y="20726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 rot="707099">
            <a:off x="1089595" y="20267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 rot="2884495">
            <a:off x="1056628" y="2347441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19379567">
            <a:off x="1249975" y="2042097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 rot="19379567">
            <a:off x="1158669" y="21447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7596317">
            <a:off x="623834" y="2537396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 rot="11511725" flipH="1">
            <a:off x="986483" y="2654526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 rot="11926937" flipH="1">
            <a:off x="843160" y="261696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 userDrawn="1"/>
        </p:nvSpPr>
        <p:spPr>
          <a:xfrm rot="10454021">
            <a:off x="1991729" y="191744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 rot="10454021">
            <a:off x="423661" y="180137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 rot="10454021">
            <a:off x="440008" y="206377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 rot="5954021">
            <a:off x="2178357" y="1872313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 rot="10454021">
            <a:off x="1943506" y="188472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 rot="9722570">
            <a:off x="1028910" y="253652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 rot="8881553">
            <a:off x="2926965" y="17610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 userDrawn="1"/>
        </p:nvSpPr>
        <p:spPr>
          <a:xfrm rot="5954021">
            <a:off x="592508" y="239178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>
          <a:xfrm rot="5954021">
            <a:off x="587435" y="225446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 rot="1221863">
            <a:off x="1349895" y="2032154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 rot="806651">
            <a:off x="1626908" y="230794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 rot="21021863">
            <a:off x="1278341" y="172570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 rot="21021863">
            <a:off x="3199257" y="194455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 rot="20606651">
            <a:off x="2435298" y="180578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 rot="3337271" flipH="1">
            <a:off x="1327518" y="2251923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 rot="3752483" flipH="1">
            <a:off x="1398153" y="238813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 userDrawn="1"/>
        </p:nvSpPr>
        <p:spPr>
          <a:xfrm rot="19379567">
            <a:off x="1309704" y="25009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 rot="1548116">
            <a:off x="677301" y="27544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 rot="707099">
            <a:off x="753274" y="2961718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>
          <a:xfrm rot="19379567">
            <a:off x="1446425" y="276239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 userDrawn="1"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 userDrawn="1"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 userDrawn="1"/>
        </p:nvSpPr>
        <p:spPr>
          <a:xfrm rot="19221725" flipV="1">
            <a:off x="11162184" y="4075857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 userDrawn="1"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 userDrawn="1"/>
        </p:nvSpPr>
        <p:spPr>
          <a:xfrm rot="20606513" flipV="1">
            <a:off x="10916762" y="432256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 userDrawn="1"/>
        </p:nvSpPr>
        <p:spPr>
          <a:xfrm rot="21021725" flipV="1">
            <a:off x="10917925" y="384091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/>
        </p:nvSpPr>
        <p:spPr>
          <a:xfrm rot="16691105" flipH="1" flipV="1">
            <a:off x="11065751" y="397721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 userDrawn="1"/>
        </p:nvSpPr>
        <p:spPr>
          <a:xfrm rot="16275893" flipH="1" flipV="1">
            <a:off x="11456356" y="3669848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 userDrawn="1"/>
        </p:nvSpPr>
        <p:spPr>
          <a:xfrm rot="17748809" flipV="1">
            <a:off x="10353053" y="4323110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 userDrawn="1"/>
        </p:nvSpPr>
        <p:spPr>
          <a:xfrm rot="17748809" flipV="1">
            <a:off x="10505423" y="400810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648809" flipV="1">
            <a:off x="10457660" y="4174204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17748809" flipV="1">
            <a:off x="10378655" y="3996604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8480260" flipV="1">
            <a:off x="10420721" y="41515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7748809" flipV="1">
            <a:off x="11685341" y="357393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321277" flipV="1">
            <a:off x="10657492" y="4277630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17143881" flipV="1">
            <a:off x="10475435" y="3957485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648809" flipV="1">
            <a:off x="10804114" y="423383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648809" flipV="1">
            <a:off x="10676859" y="418200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432059" flipV="1">
            <a:off x="9984759" y="3898642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847271" flipV="1">
            <a:off x="9563599" y="415530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 userDrawn="1"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9574355" flipV="1">
            <a:off x="10130155" y="464798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9574355" flipV="1">
            <a:off x="10018316" y="435940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4074355" flipV="1">
            <a:off x="11708024" y="39588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11146823" flipV="1">
            <a:off x="12423459" y="370501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8969427" flipV="1">
            <a:off x="9787828" y="415646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4074355" flipV="1">
            <a:off x="10059812" y="421027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4074355" flipV="1">
            <a:off x="10115871" y="4335729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18806513" flipV="1">
            <a:off x="10817940" y="385383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18806513" flipV="1">
            <a:off x="11079337" y="368113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19221725" flipV="1">
            <a:off x="11008167" y="375659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20606513" flipV="1">
            <a:off x="10889003" y="4160399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21021725" flipV="1">
            <a:off x="11955196" y="385035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6691105" flipH="1" flipV="1">
            <a:off x="10770039" y="3963897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16275893" flipH="1" flipV="1">
            <a:off x="10775957" y="3821929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648809" flipV="1">
            <a:off x="10651084" y="3778202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648809" flipV="1">
            <a:off x="11279249" y="368615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0800000">
            <a:off x="5952314" y="449943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1009052" y="6310101"/>
            <a:ext cx="10177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  <a:latin typeface="Fira Code Light" pitchFamily="1" charset="0"/>
                <a:ea typeface="Fira Code Light" pitchFamily="1" charset="0"/>
                <a:cs typeface="Fira Code Light" pitchFamily="1" charset="0"/>
              </a:rPr>
              <a:t>Copyright © 2022 Forcer, Shiro-Wang, Andy-Chiang</a:t>
            </a:r>
            <a:endParaRPr lang="zh-CN" altLang="en-US" sz="1000" dirty="0">
              <a:solidFill>
                <a:schemeClr val="bg1"/>
              </a:solidFill>
              <a:latin typeface="Fira Code Light" pitchFamily="1" charset="0"/>
              <a:cs typeface="Fira Code Light" pitchFamily="1" charset="0"/>
            </a:endParaRPr>
          </a:p>
        </p:txBody>
      </p:sp>
      <p:grpSp>
        <p:nvGrpSpPr>
          <p:cNvPr id="114" name="组合 62">
            <a:extLst>
              <a:ext uri="{FF2B5EF4-FFF2-40B4-BE49-F238E27FC236}">
                <a16:creationId xmlns:a16="http://schemas.microsoft.com/office/drawing/2014/main" id="{D9E00DBF-5861-479A-9E61-3F6AC56A8FD9}"/>
              </a:ext>
            </a:extLst>
          </p:cNvPr>
          <p:cNvGrpSpPr/>
          <p:nvPr/>
        </p:nvGrpSpPr>
        <p:grpSpPr>
          <a:xfrm>
            <a:off x="251801" y="-841964"/>
            <a:ext cx="2049965" cy="720789"/>
            <a:chOff x="251801" y="194356"/>
            <a:chExt cx="2049965" cy="720789"/>
          </a:xfrm>
        </p:grpSpPr>
        <p:sp>
          <p:nvSpPr>
            <p:cNvPr id="115" name="文本框 63">
              <a:extLst>
                <a:ext uri="{FF2B5EF4-FFF2-40B4-BE49-F238E27FC236}">
                  <a16:creationId xmlns:a16="http://schemas.microsoft.com/office/drawing/2014/main" id="{EC311B4D-1E05-428F-9D9C-ED28060C9641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前端介面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" name="文本框 64">
              <a:extLst>
                <a:ext uri="{FF2B5EF4-FFF2-40B4-BE49-F238E27FC236}">
                  <a16:creationId xmlns:a16="http://schemas.microsoft.com/office/drawing/2014/main" id="{443659C5-FA12-4064-8304-D9D7DF71DE45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INTERFACE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直接连接符 65">
              <a:extLst>
                <a:ext uri="{FF2B5EF4-FFF2-40B4-BE49-F238E27FC236}">
                  <a16:creationId xmlns:a16="http://schemas.microsoft.com/office/drawing/2014/main" id="{7AB9A492-6AEB-4EA6-BA62-0B50F80DC445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62">
            <a:extLst>
              <a:ext uri="{FF2B5EF4-FFF2-40B4-BE49-F238E27FC236}">
                <a16:creationId xmlns:a16="http://schemas.microsoft.com/office/drawing/2014/main" id="{76F10690-5AB7-4560-9A37-6840374E63A7}"/>
              </a:ext>
            </a:extLst>
          </p:cNvPr>
          <p:cNvGrpSpPr/>
          <p:nvPr/>
        </p:nvGrpSpPr>
        <p:grpSpPr>
          <a:xfrm>
            <a:off x="251801" y="-699724"/>
            <a:ext cx="2049965" cy="720789"/>
            <a:chOff x="251801" y="194356"/>
            <a:chExt cx="2049965" cy="720789"/>
          </a:xfrm>
        </p:grpSpPr>
        <p:sp>
          <p:nvSpPr>
            <p:cNvPr id="120" name="!!Demo">
              <a:extLst>
                <a:ext uri="{FF2B5EF4-FFF2-40B4-BE49-F238E27FC236}">
                  <a16:creationId xmlns:a16="http://schemas.microsoft.com/office/drawing/2014/main" id="{F0CE308E-2AB7-4A3C-9093-1140A980372F}"/>
                </a:ext>
              </a:extLst>
            </p:cNvPr>
            <p:cNvSpPr txBox="1"/>
            <p:nvPr/>
          </p:nvSpPr>
          <p:spPr>
            <a:xfrm>
              <a:off x="278714" y="194356"/>
              <a:ext cx="202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文本框 64">
              <a:extLst>
                <a:ext uri="{FF2B5EF4-FFF2-40B4-BE49-F238E27FC236}">
                  <a16:creationId xmlns:a16="http://schemas.microsoft.com/office/drawing/2014/main" id="{FF48417B-3F7C-41AE-A399-8BC21A2D0DC4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SHOWTIME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3" name="直接连接符 65">
              <a:extLst>
                <a:ext uri="{FF2B5EF4-FFF2-40B4-BE49-F238E27FC236}">
                  <a16:creationId xmlns:a16="http://schemas.microsoft.com/office/drawing/2014/main" id="{F45403FA-3CD0-4796-8D02-FE43189B4DED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hlinkClick r:id="rId2"/>
            <a:extLst>
              <a:ext uri="{FF2B5EF4-FFF2-40B4-BE49-F238E27FC236}">
                <a16:creationId xmlns:a16="http://schemas.microsoft.com/office/drawing/2014/main" id="{6E21EF1E-61E0-4FE6-87C2-1CA368845F1F}"/>
              </a:ext>
            </a:extLst>
          </p:cNvPr>
          <p:cNvSpPr txBox="1"/>
          <p:nvPr/>
        </p:nvSpPr>
        <p:spPr>
          <a:xfrm>
            <a:off x="9783258" y="6202378"/>
            <a:ext cx="222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報告影片連結</a:t>
            </a:r>
          </a:p>
        </p:txBody>
      </p:sp>
    </p:spTree>
    <p:extLst>
      <p:ext uri="{BB962C8B-B14F-4D97-AF65-F5344CB8AC3E}">
        <p14:creationId xmlns:p14="http://schemas.microsoft.com/office/powerpoint/2010/main" val="422449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682319" y="127990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用具介紹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组合 40">
            <a:extLst>
              <a:ext uri="{FF2B5EF4-FFF2-40B4-BE49-F238E27FC236}">
                <a16:creationId xmlns:a16="http://schemas.microsoft.com/office/drawing/2014/main" id="{BDCB9E1A-F4D4-4714-A3E0-2ED7F36C11EB}"/>
              </a:ext>
            </a:extLst>
          </p:cNvPr>
          <p:cNvGrpSpPr/>
          <p:nvPr/>
        </p:nvGrpSpPr>
        <p:grpSpPr>
          <a:xfrm>
            <a:off x="251801" y="194356"/>
            <a:ext cx="3964929" cy="720789"/>
            <a:chOff x="251801" y="194356"/>
            <a:chExt cx="3964929" cy="720789"/>
          </a:xfrm>
        </p:grpSpPr>
        <p:sp>
          <p:nvSpPr>
            <p:cNvPr id="67" name="文本框 41">
              <a:extLst>
                <a:ext uri="{FF2B5EF4-FFF2-40B4-BE49-F238E27FC236}">
                  <a16:creationId xmlns:a16="http://schemas.microsoft.com/office/drawing/2014/main" id="{89C0BA6F-F937-4DCF-AAE5-078AF99EBB18}"/>
                </a:ext>
              </a:extLst>
            </p:cNvPr>
            <p:cNvSpPr txBox="1"/>
            <p:nvPr/>
          </p:nvSpPr>
          <p:spPr>
            <a:xfrm>
              <a:off x="278714" y="194356"/>
              <a:ext cx="393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硬體設計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42">
              <a:extLst>
                <a:ext uri="{FF2B5EF4-FFF2-40B4-BE49-F238E27FC236}">
                  <a16:creationId xmlns:a16="http://schemas.microsoft.com/office/drawing/2014/main" id="{47BCB4DB-3411-4EA7-B6CD-C6D5EF9D118B}"/>
                </a:ext>
              </a:extLst>
            </p:cNvPr>
            <p:cNvSpPr txBox="1"/>
            <p:nvPr/>
          </p:nvSpPr>
          <p:spPr>
            <a:xfrm>
              <a:off x="278714" y="638146"/>
              <a:ext cx="2344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HARDWARE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9" name="直接连接符 43">
              <a:extLst>
                <a:ext uri="{FF2B5EF4-FFF2-40B4-BE49-F238E27FC236}">
                  <a16:creationId xmlns:a16="http://schemas.microsoft.com/office/drawing/2014/main" id="{05DF15D5-FE37-4B16-B3A0-81E9B246674E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51">
            <a:extLst>
              <a:ext uri="{FF2B5EF4-FFF2-40B4-BE49-F238E27FC236}">
                <a16:creationId xmlns:a16="http://schemas.microsoft.com/office/drawing/2014/main" id="{D0F26222-14C9-426E-8A53-18678D964778}"/>
              </a:ext>
            </a:extLst>
          </p:cNvPr>
          <p:cNvSpPr txBox="1"/>
          <p:nvPr/>
        </p:nvSpPr>
        <p:spPr>
          <a:xfrm>
            <a:off x="396240" y="1207231"/>
            <a:ext cx="4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</a:p>
        </p:txBody>
      </p:sp>
      <p:sp>
        <p:nvSpPr>
          <p:cNvPr id="39" name="文本框 51">
            <a:extLst>
              <a:ext uri="{FF2B5EF4-FFF2-40B4-BE49-F238E27FC236}">
                <a16:creationId xmlns:a16="http://schemas.microsoft.com/office/drawing/2014/main" id="{DAB26428-22F0-434D-A70D-6D0C65E1B46F}"/>
              </a:ext>
            </a:extLst>
          </p:cNvPr>
          <p:cNvSpPr txBox="1"/>
          <p:nvPr/>
        </p:nvSpPr>
        <p:spPr>
          <a:xfrm>
            <a:off x="1938641" y="1338615"/>
            <a:ext cx="4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C8137D7-DCDF-4F24-A47E-E235292FC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7" b="95362" l="9091" r="88312">
                        <a14:foregroundMark x1="18831" y1="6957" x2="87013" y2="10145"/>
                        <a14:foregroundMark x1="74026" y1="24348" x2="75325" y2="86667"/>
                        <a14:foregroundMark x1="23377" y1="88116" x2="29870" y2="89275"/>
                        <a14:foregroundMark x1="77922" y1="93043" x2="79870" y2="95072"/>
                        <a14:foregroundMark x1="25325" y1="94493" x2="29870" y2="95362"/>
                        <a14:foregroundMark x1="22078" y1="9275" x2="31818" y2="10435"/>
                        <a14:foregroundMark x1="87013" y1="21739" x2="80519" y2="1623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884" y="1668896"/>
            <a:ext cx="740498" cy="16589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1C72E20-83C5-49E8-B8DA-42CAC5C6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95" b="93737" l="8439" r="89451">
                        <a14:foregroundMark x1="8439" y1="14255" x2="14768" y2="23542"/>
                        <a14:foregroundMark x1="14768" y1="23542" x2="18354" y2="25270"/>
                        <a14:foregroundMark x1="13502" y1="10583" x2="24051" y2="21814"/>
                        <a14:foregroundMark x1="19409" y1="6911" x2="29747" y2="20734"/>
                        <a14:foregroundMark x1="50000" y1="86609" x2="58228" y2="93737"/>
                        <a14:foregroundMark x1="58228" y1="93737" x2="70464" y2="87689"/>
                        <a14:foregroundMark x1="35865" y1="44060" x2="39241" y2="32613"/>
                        <a14:foregroundMark x1="39241" y1="32613" x2="44304" y2="42117"/>
                        <a14:foregroundMark x1="44304" y1="42117" x2="36287" y2="48380"/>
                        <a14:foregroundMark x1="34388" y1="41685" x2="35232" y2="39309"/>
                        <a14:foregroundMark x1="33544" y1="39525" x2="27848" y2="4211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1" y="4058305"/>
            <a:ext cx="2024658" cy="197767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E1229-F35E-440C-A8B4-661CA6FE1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90" b="89437" l="2132" r="91860">
                        <a14:foregroundMark x1="42636" y1="12441" x2="33333" y2="38967"/>
                        <a14:foregroundMark x1="33333" y1="38967" x2="20930" y2="61033"/>
                        <a14:foregroundMark x1="20930" y1="61033" x2="17636" y2="69953"/>
                        <a14:foregroundMark x1="2132" y1="60094" x2="30426" y2="73944"/>
                        <a14:foregroundMark x1="30426" y1="73944" x2="31783" y2="73944"/>
                        <a14:foregroundMark x1="7752" y1="52347" x2="35078" y2="65728"/>
                        <a14:foregroundMark x1="11047" y1="45305" x2="39535" y2="58216"/>
                        <a14:foregroundMark x1="39535" y1="58216" x2="31783" y2="55399"/>
                        <a14:foregroundMark x1="8527" y1="43897" x2="14341" y2="45775"/>
                        <a14:foregroundMark x1="14341" y1="35915" x2="27907" y2="42958"/>
                        <a14:foregroundMark x1="18605" y1="29577" x2="45930" y2="42488"/>
                        <a14:foregroundMark x1="45930" y1="42488" x2="39729" y2="39671"/>
                        <a14:foregroundMark x1="21124" y1="22066" x2="49031" y2="34742"/>
                        <a14:foregroundMark x1="49031" y1="34742" x2="50000" y2="34742"/>
                        <a14:foregroundMark x1="25388" y1="15023" x2="51744" y2="27465"/>
                        <a14:foregroundMark x1="29264" y1="9390" x2="55814" y2="20657"/>
                        <a14:foregroundMark x1="62791" y1="38967" x2="71318" y2="33099"/>
                        <a14:foregroundMark x1="71318" y1="33099" x2="62984" y2="40845"/>
                        <a14:foregroundMark x1="62984" y1="40845" x2="61240" y2="41080"/>
                        <a14:foregroundMark x1="91860" y1="40610" x2="82946" y2="53521"/>
                        <a14:foregroundMark x1="79845" y1="88263" x2="70155" y2="86854"/>
                        <a14:foregroundMark x1="70155" y1="86854" x2="70155" y2="86854"/>
                        <a14:backgroundMark x1="17054" y1="77934" x2="7177" y2="67679"/>
                        <a14:backgroundMark x1="3596" y1="57989" x2="1550" y2="51174"/>
                        <a14:backgroundMark x1="1550" y1="51174" x2="6202" y2="37089"/>
                        <a14:backgroundMark x1="6202" y1="37089" x2="16860" y2="25352"/>
                        <a14:backgroundMark x1="16860" y1="25352" x2="19867" y2="23912"/>
                        <a14:backgroundMark x1="51281" y1="31439" x2="50581" y2="43192"/>
                        <a14:backgroundMark x1="51496" y1="27826" x2="51335" y2="30532"/>
                        <a14:backgroundMark x1="50581" y1="43192" x2="41473" y2="66667"/>
                        <a14:backgroundMark x1="41473" y1="66667" x2="32946" y2="73944"/>
                        <a14:backgroundMark x1="24106" y1="75966" x2="15504" y2="77934"/>
                        <a14:backgroundMark x1="32946" y1="73944" x2="31624" y2="74247"/>
                        <a14:backgroundMark x1="13190" y1="47601" x2="13036" y2="49818"/>
                        <a14:backgroundMark x1="12190" y1="59637" x2="12121" y2="59868"/>
                        <a14:backgroundMark x1="11902" y1="39830" x2="11822" y2="39906"/>
                        <a14:backgroundMark x1="6008" y1="46244" x2="4883" y2="56325"/>
                        <a14:backgroundMark x1="8325" y1="49303" x2="8245" y2="51639"/>
                        <a14:backgroundMark x1="8349" y1="48614" x2="8332" y2="49114"/>
                        <a14:backgroundMark x1="8527" y1="43427" x2="8510" y2="43924"/>
                        <a14:backgroundMark x1="3687" y1="65971" x2="3488" y2="6995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468" y="4146400"/>
            <a:ext cx="2348878" cy="1939190"/>
          </a:xfrm>
          <a:prstGeom prst="rect">
            <a:avLst/>
          </a:prstGeom>
        </p:spPr>
      </p:pic>
      <p:sp>
        <p:nvSpPr>
          <p:cNvPr id="43" name="文本框 51">
            <a:extLst>
              <a:ext uri="{FF2B5EF4-FFF2-40B4-BE49-F238E27FC236}">
                <a16:creationId xmlns:a16="http://schemas.microsoft.com/office/drawing/2014/main" id="{6F212D31-6D17-49AD-87D8-F38CBC1DCE44}"/>
              </a:ext>
            </a:extLst>
          </p:cNvPr>
          <p:cNvSpPr txBox="1"/>
          <p:nvPr/>
        </p:nvSpPr>
        <p:spPr>
          <a:xfrm>
            <a:off x="1182059" y="346224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endParaRPr lang="zh-CN" altLang="en-US" sz="2400" dirty="0">
              <a:solidFill>
                <a:srgbClr val="FF85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C55ACC0-5BFE-4404-A1FC-8F5C294B7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3465" y="776645"/>
            <a:ext cx="647790" cy="342948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E21F78E-0008-4A82-95BC-CF8C1717E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25" b="96053" l="5422" r="94177">
                        <a14:foregroundMark x1="49197" y1="8333" x2="59438" y2="4825"/>
                        <a14:foregroundMark x1="59438" y1="4825" x2="68474" y2="9430"/>
                        <a14:foregroundMark x1="88755" y1="19518" x2="93976" y2="30482"/>
                        <a14:foregroundMark x1="93976" y1="30482" x2="91566" y2="41009"/>
                        <a14:foregroundMark x1="91566" y1="41009" x2="90361" y2="42325"/>
                        <a14:foregroundMark x1="19076" y1="57018" x2="10241" y2="62500"/>
                        <a14:foregroundMark x1="10241" y1="62500" x2="9438" y2="73904"/>
                        <a14:foregroundMark x1="9438" y1="73904" x2="11044" y2="75658"/>
                        <a14:foregroundMark x1="5622" y1="66228" x2="6827" y2="72149"/>
                        <a14:foregroundMark x1="20080" y1="89035" x2="27711" y2="96053"/>
                        <a14:foregroundMark x1="27711" y1="96053" x2="37149" y2="88377"/>
                        <a14:foregroundMark x1="31526" y1="67325" x2="25100" y2="58114"/>
                        <a14:foregroundMark x1="25100" y1="58114" x2="34739" y2="61623"/>
                        <a14:foregroundMark x1="34739" y1="61623" x2="31928" y2="66447"/>
                        <a14:foregroundMark x1="93574" y1="25219" x2="94177" y2="32456"/>
                        <a14:foregroundMark x1="26506" y1="65570" x2="26707" y2="62061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278" y="1937733"/>
            <a:ext cx="1811702" cy="165890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2765116-D4FF-4346-844B-83577DC5E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82" b="97204" l="9353" r="89448">
                        <a14:foregroundMark x1="35252" y1="8817" x2="47482" y2="5376"/>
                        <a14:foregroundMark x1="47482" y1="5376" x2="60432" y2="6882"/>
                        <a14:foregroundMark x1="60432" y1="6882" x2="68106" y2="11613"/>
                        <a14:foregroundMark x1="52278" y1="92903" x2="39808" y2="87312"/>
                        <a14:foregroundMark x1="39808" y1="87312" x2="47446" y2="86551"/>
                        <a14:foregroundMark x1="34772" y1="85806" x2="44844" y2="92043"/>
                        <a14:foregroundMark x1="44844" y1="92043" x2="56835" y2="95699"/>
                        <a14:foregroundMark x1="56835" y1="95699" x2="54501" y2="91149"/>
                        <a14:foregroundMark x1="52315" y1="90639" x2="53237" y2="95914"/>
                        <a14:foregroundMark x1="53237" y1="95914" x2="56115" y2="97204"/>
                        <a14:backgroundMark x1="48441" y1="85376" x2="60432" y2="88172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65" y="4063626"/>
            <a:ext cx="1671713" cy="186414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9EFFC73-BA31-4A84-B74F-0EF3DC8209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692" b="89868" l="5780" r="89306">
                        <a14:foregroundMark x1="9249" y1="22907" x2="12139" y2="40088"/>
                        <a14:foregroundMark x1="8382" y1="64758" x2="7514" y2="70925"/>
                        <a14:foregroundMark x1="5780" y1="23348" x2="8092" y2="31718"/>
                        <a14:backgroundMark x1="65607" y1="79736" x2="97110" y2="55947"/>
                        <a14:backgroundMark x1="65318" y1="75771" x2="77746" y2="62115"/>
                        <a14:backgroundMark x1="77746" y1="62115" x2="63873" y2="77093"/>
                        <a14:backgroundMark x1="63873" y1="77093" x2="83815" y2="65198"/>
                        <a14:backgroundMark x1="83815" y1="65198" x2="98555" y2="63436"/>
                        <a14:backgroundMark x1="98555" y1="63436" x2="77457" y2="76211"/>
                        <a14:backgroundMark x1="77457" y1="76211" x2="90173" y2="57709"/>
                        <a14:backgroundMark x1="90173" y1="57709" x2="73121" y2="66960"/>
                        <a14:backgroundMark x1="73121" y1="66960" x2="85549" y2="58150"/>
                        <a14:backgroundMark x1="81503" y1="85022" x2="65029" y2="70485"/>
                        <a14:backgroundMark x1="65029" y1="70485" x2="79480" y2="55947"/>
                        <a14:backgroundMark x1="79480" y1="55947" x2="91908" y2="68282"/>
                        <a14:backgroundMark x1="91908" y1="68282" x2="76301" y2="73128"/>
                        <a14:backgroundMark x1="76301" y1="73128" x2="89595" y2="48458"/>
                        <a14:backgroundMark x1="89595" y1="48458" x2="93064" y2="77533"/>
                        <a14:backgroundMark x1="93064" y1="77533" x2="78324" y2="84581"/>
                        <a14:backgroundMark x1="78324" y1="84581" x2="75723" y2="77533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180" y="2087861"/>
            <a:ext cx="2635801" cy="172926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C5446D9-394C-491C-8C48-54A2A690F7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5629" y="4501138"/>
            <a:ext cx="2463817" cy="122971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DDF5FA-D4AD-4FC7-BA8E-8106FEED67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96" b="89796" l="4851" r="94030">
                        <a14:foregroundMark x1="14179" y1="69796" x2="4851" y2="76735"/>
                        <a14:foregroundMark x1="4851" y1="76735" x2="13619" y2="88163"/>
                        <a14:foregroundMark x1="13619" y1="88163" x2="19030" y2="85306"/>
                        <a14:foregroundMark x1="87873" y1="24490" x2="85075" y2="43673"/>
                        <a14:foregroundMark x1="88619" y1="23673" x2="87687" y2="40816"/>
                        <a14:foregroundMark x1="86007" y1="35510" x2="94030" y2="2775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61283">
            <a:off x="10453209" y="2349960"/>
            <a:ext cx="1662081" cy="75972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3B4B511-FB24-417C-9E1C-A1C4DC2CFB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881" b="89723" l="9911" r="92012">
                        <a14:foregroundMark x1="89793" y1="26087" x2="96302" y2="36759"/>
                        <a14:foregroundMark x1="96302" y1="36759" x2="97041" y2="58498"/>
                        <a14:foregroundMark x1="97041" y1="58498" x2="92012" y2="73518"/>
                        <a14:foregroundMark x1="92012" y1="73518" x2="90828" y2="71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01" y="2268656"/>
            <a:ext cx="2855926" cy="1068860"/>
          </a:xfrm>
          <a:prstGeom prst="rect">
            <a:avLst/>
          </a:prstGeom>
        </p:spPr>
      </p:pic>
      <p:sp>
        <p:nvSpPr>
          <p:cNvPr id="29" name="文本框 51">
            <a:extLst>
              <a:ext uri="{FF2B5EF4-FFF2-40B4-BE49-F238E27FC236}">
                <a16:creationId xmlns:a16="http://schemas.microsoft.com/office/drawing/2014/main" id="{01ABE17A-BCCF-4F31-AE1B-AC4A9A61A792}"/>
              </a:ext>
            </a:extLst>
          </p:cNvPr>
          <p:cNvSpPr txBox="1"/>
          <p:nvPr/>
        </p:nvSpPr>
        <p:spPr>
          <a:xfrm>
            <a:off x="1952776" y="7094340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DHT11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本框 51">
            <a:extLst>
              <a:ext uri="{FF2B5EF4-FFF2-40B4-BE49-F238E27FC236}">
                <a16:creationId xmlns:a16="http://schemas.microsoft.com/office/drawing/2014/main" id="{BF3DD4D8-17DF-40DD-98AE-89F422C8F366}"/>
              </a:ext>
            </a:extLst>
          </p:cNvPr>
          <p:cNvSpPr txBox="1"/>
          <p:nvPr/>
        </p:nvSpPr>
        <p:spPr>
          <a:xfrm>
            <a:off x="3348560" y="4517292"/>
            <a:ext cx="14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土壤溼度感測器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本框 51">
            <a:extLst>
              <a:ext uri="{FF2B5EF4-FFF2-40B4-BE49-F238E27FC236}">
                <a16:creationId xmlns:a16="http://schemas.microsoft.com/office/drawing/2014/main" id="{6164689E-8F48-4298-A2CD-AF11D344F201}"/>
              </a:ext>
            </a:extLst>
          </p:cNvPr>
          <p:cNvSpPr txBox="1"/>
          <p:nvPr/>
        </p:nvSpPr>
        <p:spPr>
          <a:xfrm>
            <a:off x="5930689" y="474600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繼電器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本框 51">
            <a:extLst>
              <a:ext uri="{FF2B5EF4-FFF2-40B4-BE49-F238E27FC236}">
                <a16:creationId xmlns:a16="http://schemas.microsoft.com/office/drawing/2014/main" id="{CDFBC3F0-C1CC-435B-9E51-75F54B2735C2}"/>
              </a:ext>
            </a:extLst>
          </p:cNvPr>
          <p:cNvSpPr txBox="1"/>
          <p:nvPr/>
        </p:nvSpPr>
        <p:spPr>
          <a:xfrm>
            <a:off x="4654879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BMP280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本框 51">
            <a:extLst>
              <a:ext uri="{FF2B5EF4-FFF2-40B4-BE49-F238E27FC236}">
                <a16:creationId xmlns:a16="http://schemas.microsoft.com/office/drawing/2014/main" id="{37B47D9F-C274-4BB0-86E3-9154F919DE79}"/>
              </a:ext>
            </a:extLst>
          </p:cNvPr>
          <p:cNvSpPr txBox="1"/>
          <p:nvPr/>
        </p:nvSpPr>
        <p:spPr>
          <a:xfrm>
            <a:off x="7167042" y="7094339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散熱風扇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12195EC2-2FBF-4B72-B53D-1EAD1D77F92E}"/>
              </a:ext>
            </a:extLst>
          </p:cNvPr>
          <p:cNvSpPr txBox="1"/>
          <p:nvPr/>
        </p:nvSpPr>
        <p:spPr>
          <a:xfrm>
            <a:off x="8473789" y="4691616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抽水馬達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2E06D9C5-633C-4395-AAA7-0B6692561C6E}"/>
              </a:ext>
            </a:extLst>
          </p:cNvPr>
          <p:cNvSpPr txBox="1"/>
          <p:nvPr/>
        </p:nvSpPr>
        <p:spPr>
          <a:xfrm>
            <a:off x="9860588" y="7094338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冷光條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51">
            <a:extLst>
              <a:ext uri="{FF2B5EF4-FFF2-40B4-BE49-F238E27FC236}">
                <a16:creationId xmlns:a16="http://schemas.microsoft.com/office/drawing/2014/main" id="{DFEDF3CF-D69C-4E3B-BA5C-A118943C2F87}"/>
              </a:ext>
            </a:extLst>
          </p:cNvPr>
          <p:cNvSpPr txBox="1"/>
          <p:nvPr/>
        </p:nvSpPr>
        <p:spPr>
          <a:xfrm>
            <a:off x="10473060" y="4712117"/>
            <a:ext cx="144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植物燈</a:t>
            </a:r>
            <a:endParaRPr lang="zh-CN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87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1|1.3|5.2|2.8|7.1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3|1.9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.2|1.8|18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9.3|2.3|2.5|5.4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5|2.4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|1.1|1|0.6|7.7|1.5|4.1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6.3|5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9.7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0|3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4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ctr"/>
        </a:blipFill>
        <a:ln w="15875">
          <a:gradFill>
            <a:gsLst>
              <a:gs pos="0">
                <a:srgbClr val="05DAE3"/>
              </a:gs>
              <a:gs pos="58000">
                <a:srgbClr val="22B9FE"/>
              </a:gs>
              <a:gs pos="83000">
                <a:srgbClr val="05DAE3"/>
              </a:gs>
              <a:gs pos="100000">
                <a:srgbClr val="22B9FE">
                  <a:alpha val="0"/>
                </a:srgbClr>
              </a:gs>
            </a:gsLst>
            <a:lin ang="5400000" scaled="1"/>
          </a:gra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8527</TotalTime>
  <Words>2827</Words>
  <Application>Microsoft Office PowerPoint</Application>
  <PresentationFormat>寬螢幕</PresentationFormat>
  <Paragraphs>688</Paragraphs>
  <Slides>80</Slides>
  <Notes>1</Notes>
  <HiddenSlides>2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80</vt:i4>
      </vt:variant>
    </vt:vector>
  </HeadingPairs>
  <TitlesOfParts>
    <vt:vector size="97" baseType="lpstr">
      <vt:lpstr>等线</vt:lpstr>
      <vt:lpstr>等线 Light</vt:lpstr>
      <vt:lpstr>Fira Code</vt:lpstr>
      <vt:lpstr>Fira Code Light</vt:lpstr>
      <vt:lpstr>Kanit Light</vt:lpstr>
      <vt:lpstr>Source Han Sans Heavy</vt:lpstr>
      <vt:lpstr>Source Han Sans Light</vt:lpstr>
      <vt:lpstr>造字工房尚黑 G0v1 特细体</vt:lpstr>
      <vt:lpstr>微軟正黑體</vt:lpstr>
      <vt:lpstr>新細明體</vt:lpstr>
      <vt:lpstr>Arial</vt:lpstr>
      <vt:lpstr>Cordia New</vt:lpstr>
      <vt:lpstr>Impact</vt:lpstr>
      <vt:lpstr>OCR A Extended</vt:lpstr>
      <vt:lpstr>Segoe UI Light</vt:lpstr>
      <vt:lpstr>Office 主题​​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keywords/>
  <dc:description>http://www.ypppt.com/</dc:description>
  <cp:lastModifiedBy>尚軒 江</cp:lastModifiedBy>
  <cp:revision>91</cp:revision>
  <dcterms:created xsi:type="dcterms:W3CDTF">2016-04-26T14:58:39Z</dcterms:created>
  <dcterms:modified xsi:type="dcterms:W3CDTF">2022-06-13T13:56:51Z</dcterms:modified>
</cp:coreProperties>
</file>